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  <p:embeddedFont>
      <p:font typeface="cmmi10" pitchFamily="34" charset="0"/>
      <p:regular r:id="rId12"/>
    </p:embeddedFont>
    <p:embeddedFont>
      <p:font typeface="cmmi7" pitchFamily="34" charset="0"/>
      <p:regular r:id="rId13"/>
    </p:embeddedFont>
    <p:embeddedFont>
      <p:font typeface="cmr10" pitchFamily="34" charset="0"/>
      <p:regular r:id="rId14"/>
    </p:embeddedFont>
    <p:embeddedFont>
      <p:font typeface="cmr7" pitchFamily="34" charset="0"/>
      <p:regular r:id="rId15"/>
    </p:embeddedFont>
    <p:embeddedFont>
      <p:font typeface="cmex10" pitchFamily="34" charset="0"/>
      <p:regular r:id="rId16"/>
    </p:embeddedFont>
    <p:embeddedFont>
      <p:font typeface="cmsy7" pitchFamily="34" charset="0"/>
      <p:regular r:id="rId17"/>
    </p:embeddedFont>
    <p:embeddedFont>
      <p:font typeface="cmsy10" pitchFamily="34" charset="0"/>
      <p:regular r:id="rId18"/>
    </p:embeddedFont>
  </p:embeddedFontLst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1E00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-10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5.xml"/><Relationship Id="rId7" Type="http://schemas.openxmlformats.org/officeDocument/2006/relationships/image" Target="../media/image3.emf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7.emf"/><Relationship Id="rId5" Type="http://schemas.openxmlformats.org/officeDocument/2006/relationships/tags" Target="../tags/tag7.xml"/><Relationship Id="rId10" Type="http://schemas.openxmlformats.org/officeDocument/2006/relationships/image" Target="../media/image6.emf"/><Relationship Id="rId4" Type="http://schemas.openxmlformats.org/officeDocument/2006/relationships/tags" Target="../tags/tag6.xml"/><Relationship Id="rId9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10.xml"/><Relationship Id="rId7" Type="http://schemas.openxmlformats.org/officeDocument/2006/relationships/image" Target="../media/image9.emf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8.emf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11.xml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dependent email profiles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Romain Thibaux</a:t>
            </a:r>
          </a:p>
          <a:p>
            <a:r>
              <a:rPr lang="en-US" dirty="0" err="1" smtClean="0"/>
              <a:t>Padhraic</a:t>
            </a:r>
            <a:r>
              <a:rPr lang="en-US" dirty="0" smtClean="0"/>
              <a:t> Smyth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TexPoint fonts used in EMF. </a:t>
            </a:r>
          </a:p>
          <a:p>
            <a:r>
              <a:rPr lang="en-US" smtClean="0"/>
              <a:t>Read the TexPoint manual before you delete this box.: </a:t>
            </a:r>
            <a:r>
              <a:rPr lang="en-US" smtClean="0">
                <a:latin typeface="CMMI10"/>
              </a:rPr>
              <a:t>A</a:t>
            </a:r>
            <a:r>
              <a:rPr lang="en-US" smtClean="0">
                <a:latin typeface="CMMI7"/>
              </a:rPr>
              <a:t>A</a:t>
            </a:r>
            <a:r>
              <a:rPr lang="en-US" smtClean="0">
                <a:latin typeface="CMR10"/>
              </a:rPr>
              <a:t>A</a:t>
            </a:r>
            <a:r>
              <a:rPr lang="en-US" smtClean="0">
                <a:latin typeface="CMR7"/>
              </a:rPr>
              <a:t>A</a:t>
            </a:r>
            <a:r>
              <a:rPr lang="en-US" smtClean="0">
                <a:latin typeface="CMEX10"/>
              </a:rPr>
              <a:t>A</a:t>
            </a:r>
            <a:r>
              <a:rPr lang="en-US" smtClean="0">
                <a:latin typeface="CMSY7"/>
              </a:rPr>
              <a:t>A</a:t>
            </a:r>
            <a:r>
              <a:rPr lang="en-US" smtClean="0">
                <a:latin typeface="CMSY10"/>
              </a:rPr>
              <a:t>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" name="Rectangle 2190"/>
          <p:cNvSpPr/>
          <p:nvPr/>
        </p:nvSpPr>
        <p:spPr>
          <a:xfrm>
            <a:off x="5915026" y="5963479"/>
            <a:ext cx="247236" cy="21468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Enron email dataset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554163" y="1654107"/>
            <a:ext cx="6081713" cy="429418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554163" y="1654107"/>
            <a:ext cx="608171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554163" y="5948294"/>
            <a:ext cx="608171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7635875" y="1654107"/>
            <a:ext cx="1588" cy="42941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1554163" y="1654107"/>
            <a:ext cx="1588" cy="42941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1554163" y="5948294"/>
            <a:ext cx="608171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2747175" y="5993986"/>
            <a:ext cx="28212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1999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V="1">
            <a:off x="2905125" y="5886382"/>
            <a:ext cx="1588" cy="619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4082235" y="5993986"/>
            <a:ext cx="28212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2000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5465003" y="5993986"/>
            <a:ext cx="28212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2001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6808014" y="5993986"/>
            <a:ext cx="28212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2002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1368148" y="5864571"/>
            <a:ext cx="75342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0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1554163" y="5330757"/>
            <a:ext cx="5556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1328461" y="5248621"/>
            <a:ext cx="150682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50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4" name="Line 50"/>
          <p:cNvSpPr>
            <a:spLocks noChangeShapeType="1"/>
          </p:cNvSpPr>
          <p:nvPr/>
        </p:nvSpPr>
        <p:spPr bwMode="auto">
          <a:xfrm>
            <a:off x="1554163" y="4719569"/>
            <a:ext cx="5556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1288773" y="4637433"/>
            <a:ext cx="226024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100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>
            <a:off x="1554163" y="4103619"/>
            <a:ext cx="5556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1288773" y="4021483"/>
            <a:ext cx="226024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150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0" name="Line 56"/>
          <p:cNvSpPr>
            <a:spLocks noChangeShapeType="1"/>
          </p:cNvSpPr>
          <p:nvPr/>
        </p:nvSpPr>
        <p:spPr bwMode="auto">
          <a:xfrm>
            <a:off x="1554163" y="3492432"/>
            <a:ext cx="5556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1288773" y="3410296"/>
            <a:ext cx="226024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200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3" name="Line 59"/>
          <p:cNvSpPr>
            <a:spLocks noChangeShapeType="1"/>
          </p:cNvSpPr>
          <p:nvPr/>
        </p:nvSpPr>
        <p:spPr bwMode="auto">
          <a:xfrm>
            <a:off x="1554163" y="2876482"/>
            <a:ext cx="5556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1288773" y="2792758"/>
            <a:ext cx="226024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250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6" name="Line 62"/>
          <p:cNvSpPr>
            <a:spLocks noChangeShapeType="1"/>
          </p:cNvSpPr>
          <p:nvPr/>
        </p:nvSpPr>
        <p:spPr bwMode="auto">
          <a:xfrm>
            <a:off x="1554163" y="2265294"/>
            <a:ext cx="5556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1288773" y="2181571"/>
            <a:ext cx="226024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300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1288773" y="1570383"/>
            <a:ext cx="226024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350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3" name="Line 69"/>
          <p:cNvSpPr>
            <a:spLocks noChangeShapeType="1"/>
          </p:cNvSpPr>
          <p:nvPr/>
        </p:nvSpPr>
        <p:spPr bwMode="auto">
          <a:xfrm>
            <a:off x="1554163" y="5948294"/>
            <a:ext cx="608171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6" name="Rectangle 162"/>
          <p:cNvSpPr>
            <a:spLocks noChangeArrowheads="1"/>
          </p:cNvSpPr>
          <p:nvPr/>
        </p:nvSpPr>
        <p:spPr bwMode="auto">
          <a:xfrm>
            <a:off x="2681288" y="5948294"/>
            <a:ext cx="22225" cy="1588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" name="Line 163"/>
          <p:cNvSpPr>
            <a:spLocks noChangeShapeType="1"/>
          </p:cNvSpPr>
          <p:nvPr/>
        </p:nvSpPr>
        <p:spPr bwMode="auto">
          <a:xfrm>
            <a:off x="2681288" y="5948294"/>
            <a:ext cx="1588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" name="Line 164"/>
          <p:cNvSpPr>
            <a:spLocks noChangeShapeType="1"/>
          </p:cNvSpPr>
          <p:nvPr/>
        </p:nvSpPr>
        <p:spPr bwMode="auto">
          <a:xfrm>
            <a:off x="2681288" y="5948294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" name="Line 165"/>
          <p:cNvSpPr>
            <a:spLocks noChangeShapeType="1"/>
          </p:cNvSpPr>
          <p:nvPr/>
        </p:nvSpPr>
        <p:spPr bwMode="auto">
          <a:xfrm>
            <a:off x="2703513" y="5948294"/>
            <a:ext cx="1588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0" name="Line 166"/>
          <p:cNvSpPr>
            <a:spLocks noChangeShapeType="1"/>
          </p:cNvSpPr>
          <p:nvPr/>
        </p:nvSpPr>
        <p:spPr bwMode="auto">
          <a:xfrm flipH="1">
            <a:off x="2681288" y="5948294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1" name="Rectangle 167"/>
          <p:cNvSpPr>
            <a:spLocks noChangeArrowheads="1"/>
          </p:cNvSpPr>
          <p:nvPr/>
        </p:nvSpPr>
        <p:spPr bwMode="auto">
          <a:xfrm>
            <a:off x="2708275" y="5919719"/>
            <a:ext cx="17463" cy="285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2" name="Line 168"/>
          <p:cNvSpPr>
            <a:spLocks noChangeShapeType="1"/>
          </p:cNvSpPr>
          <p:nvPr/>
        </p:nvSpPr>
        <p:spPr bwMode="auto">
          <a:xfrm flipV="1">
            <a:off x="2708275" y="5919719"/>
            <a:ext cx="1588" cy="285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3" name="Line 169"/>
          <p:cNvSpPr>
            <a:spLocks noChangeShapeType="1"/>
          </p:cNvSpPr>
          <p:nvPr/>
        </p:nvSpPr>
        <p:spPr bwMode="auto">
          <a:xfrm>
            <a:off x="2708275" y="5919719"/>
            <a:ext cx="17463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4" name="Line 170"/>
          <p:cNvSpPr>
            <a:spLocks noChangeShapeType="1"/>
          </p:cNvSpPr>
          <p:nvPr/>
        </p:nvSpPr>
        <p:spPr bwMode="auto">
          <a:xfrm>
            <a:off x="2725738" y="5919719"/>
            <a:ext cx="1588" cy="285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5" name="Line 171"/>
          <p:cNvSpPr>
            <a:spLocks noChangeShapeType="1"/>
          </p:cNvSpPr>
          <p:nvPr/>
        </p:nvSpPr>
        <p:spPr bwMode="auto">
          <a:xfrm flipH="1">
            <a:off x="2708275" y="5948294"/>
            <a:ext cx="17463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6" name="Rectangle 172"/>
          <p:cNvSpPr>
            <a:spLocks noChangeArrowheads="1"/>
          </p:cNvSpPr>
          <p:nvPr/>
        </p:nvSpPr>
        <p:spPr bwMode="auto">
          <a:xfrm>
            <a:off x="2730500" y="5919719"/>
            <a:ext cx="22225" cy="285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7" name="Line 173"/>
          <p:cNvSpPr>
            <a:spLocks noChangeShapeType="1"/>
          </p:cNvSpPr>
          <p:nvPr/>
        </p:nvSpPr>
        <p:spPr bwMode="auto">
          <a:xfrm flipV="1">
            <a:off x="2730500" y="5919719"/>
            <a:ext cx="1588" cy="285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" name="Line 174"/>
          <p:cNvSpPr>
            <a:spLocks noChangeShapeType="1"/>
          </p:cNvSpPr>
          <p:nvPr/>
        </p:nvSpPr>
        <p:spPr bwMode="auto">
          <a:xfrm>
            <a:off x="2730500" y="5919719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" name="Line 175"/>
          <p:cNvSpPr>
            <a:spLocks noChangeShapeType="1"/>
          </p:cNvSpPr>
          <p:nvPr/>
        </p:nvSpPr>
        <p:spPr bwMode="auto">
          <a:xfrm>
            <a:off x="2752725" y="5919719"/>
            <a:ext cx="1588" cy="285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0" name="Line 176"/>
          <p:cNvSpPr>
            <a:spLocks noChangeShapeType="1"/>
          </p:cNvSpPr>
          <p:nvPr/>
        </p:nvSpPr>
        <p:spPr bwMode="auto">
          <a:xfrm flipH="1">
            <a:off x="2730500" y="5948294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1" name="Rectangle 177"/>
          <p:cNvSpPr>
            <a:spLocks noChangeArrowheads="1"/>
          </p:cNvSpPr>
          <p:nvPr/>
        </p:nvSpPr>
        <p:spPr bwMode="auto">
          <a:xfrm>
            <a:off x="2759075" y="5897494"/>
            <a:ext cx="22225" cy="508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2" name="Line 178"/>
          <p:cNvSpPr>
            <a:spLocks noChangeShapeType="1"/>
          </p:cNvSpPr>
          <p:nvPr/>
        </p:nvSpPr>
        <p:spPr bwMode="auto">
          <a:xfrm flipV="1">
            <a:off x="2759075" y="5897494"/>
            <a:ext cx="1588" cy="50800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3" name="Line 179"/>
          <p:cNvSpPr>
            <a:spLocks noChangeShapeType="1"/>
          </p:cNvSpPr>
          <p:nvPr/>
        </p:nvSpPr>
        <p:spPr bwMode="auto">
          <a:xfrm>
            <a:off x="2759075" y="5897494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4" name="Line 180"/>
          <p:cNvSpPr>
            <a:spLocks noChangeShapeType="1"/>
          </p:cNvSpPr>
          <p:nvPr/>
        </p:nvSpPr>
        <p:spPr bwMode="auto">
          <a:xfrm>
            <a:off x="2781300" y="5897494"/>
            <a:ext cx="1588" cy="50800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5" name="Line 181"/>
          <p:cNvSpPr>
            <a:spLocks noChangeShapeType="1"/>
          </p:cNvSpPr>
          <p:nvPr/>
        </p:nvSpPr>
        <p:spPr bwMode="auto">
          <a:xfrm flipH="1">
            <a:off x="2759075" y="5948294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6" name="Rectangle 182"/>
          <p:cNvSpPr>
            <a:spLocks noChangeArrowheads="1"/>
          </p:cNvSpPr>
          <p:nvPr/>
        </p:nvSpPr>
        <p:spPr bwMode="auto">
          <a:xfrm>
            <a:off x="2787650" y="5919719"/>
            <a:ext cx="15875" cy="285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7" name="Line 183"/>
          <p:cNvSpPr>
            <a:spLocks noChangeShapeType="1"/>
          </p:cNvSpPr>
          <p:nvPr/>
        </p:nvSpPr>
        <p:spPr bwMode="auto">
          <a:xfrm flipV="1">
            <a:off x="2787650" y="5919719"/>
            <a:ext cx="1588" cy="285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" name="Line 184"/>
          <p:cNvSpPr>
            <a:spLocks noChangeShapeType="1"/>
          </p:cNvSpPr>
          <p:nvPr/>
        </p:nvSpPr>
        <p:spPr bwMode="auto">
          <a:xfrm>
            <a:off x="2787650" y="5919719"/>
            <a:ext cx="1587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" name="Line 185"/>
          <p:cNvSpPr>
            <a:spLocks noChangeShapeType="1"/>
          </p:cNvSpPr>
          <p:nvPr/>
        </p:nvSpPr>
        <p:spPr bwMode="auto">
          <a:xfrm>
            <a:off x="2803525" y="5919719"/>
            <a:ext cx="1588" cy="285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" name="Line 186"/>
          <p:cNvSpPr>
            <a:spLocks noChangeShapeType="1"/>
          </p:cNvSpPr>
          <p:nvPr/>
        </p:nvSpPr>
        <p:spPr bwMode="auto">
          <a:xfrm flipH="1">
            <a:off x="2787650" y="5948294"/>
            <a:ext cx="1587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1" name="Rectangle 187"/>
          <p:cNvSpPr>
            <a:spLocks noChangeArrowheads="1"/>
          </p:cNvSpPr>
          <p:nvPr/>
        </p:nvSpPr>
        <p:spPr bwMode="auto">
          <a:xfrm>
            <a:off x="2809875" y="5930832"/>
            <a:ext cx="22225" cy="17463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2" name="Line 188"/>
          <p:cNvSpPr>
            <a:spLocks noChangeShapeType="1"/>
          </p:cNvSpPr>
          <p:nvPr/>
        </p:nvSpPr>
        <p:spPr bwMode="auto">
          <a:xfrm flipV="1">
            <a:off x="2809875" y="5930832"/>
            <a:ext cx="1588" cy="17463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3" name="Line 189"/>
          <p:cNvSpPr>
            <a:spLocks noChangeShapeType="1"/>
          </p:cNvSpPr>
          <p:nvPr/>
        </p:nvSpPr>
        <p:spPr bwMode="auto">
          <a:xfrm>
            <a:off x="2809875" y="5930832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4" name="Line 190"/>
          <p:cNvSpPr>
            <a:spLocks noChangeShapeType="1"/>
          </p:cNvSpPr>
          <p:nvPr/>
        </p:nvSpPr>
        <p:spPr bwMode="auto">
          <a:xfrm>
            <a:off x="2832100" y="5930832"/>
            <a:ext cx="1588" cy="17463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5" name="Line 191"/>
          <p:cNvSpPr>
            <a:spLocks noChangeShapeType="1"/>
          </p:cNvSpPr>
          <p:nvPr/>
        </p:nvSpPr>
        <p:spPr bwMode="auto">
          <a:xfrm flipH="1">
            <a:off x="2809875" y="5948294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6" name="Rectangle 192"/>
          <p:cNvSpPr>
            <a:spLocks noChangeArrowheads="1"/>
          </p:cNvSpPr>
          <p:nvPr/>
        </p:nvSpPr>
        <p:spPr bwMode="auto">
          <a:xfrm>
            <a:off x="2836863" y="5868919"/>
            <a:ext cx="23813" cy="793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7" name="Line 193"/>
          <p:cNvSpPr>
            <a:spLocks noChangeShapeType="1"/>
          </p:cNvSpPr>
          <p:nvPr/>
        </p:nvSpPr>
        <p:spPr bwMode="auto">
          <a:xfrm flipV="1">
            <a:off x="2836863" y="5868919"/>
            <a:ext cx="1588" cy="793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" name="Line 194"/>
          <p:cNvSpPr>
            <a:spLocks noChangeShapeType="1"/>
          </p:cNvSpPr>
          <p:nvPr/>
        </p:nvSpPr>
        <p:spPr bwMode="auto">
          <a:xfrm>
            <a:off x="2836863" y="5868919"/>
            <a:ext cx="23813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9" name="Line 195"/>
          <p:cNvSpPr>
            <a:spLocks noChangeShapeType="1"/>
          </p:cNvSpPr>
          <p:nvPr/>
        </p:nvSpPr>
        <p:spPr bwMode="auto">
          <a:xfrm>
            <a:off x="2860675" y="5868919"/>
            <a:ext cx="1588" cy="793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" name="Line 196"/>
          <p:cNvSpPr>
            <a:spLocks noChangeShapeType="1"/>
          </p:cNvSpPr>
          <p:nvPr/>
        </p:nvSpPr>
        <p:spPr bwMode="auto">
          <a:xfrm flipH="1">
            <a:off x="2836863" y="5948294"/>
            <a:ext cx="23813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1" name="Rectangle 197"/>
          <p:cNvSpPr>
            <a:spLocks noChangeArrowheads="1"/>
          </p:cNvSpPr>
          <p:nvPr/>
        </p:nvSpPr>
        <p:spPr bwMode="auto">
          <a:xfrm>
            <a:off x="2860675" y="5948294"/>
            <a:ext cx="22225" cy="1588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2" name="Line 198"/>
          <p:cNvSpPr>
            <a:spLocks noChangeShapeType="1"/>
          </p:cNvSpPr>
          <p:nvPr/>
        </p:nvSpPr>
        <p:spPr bwMode="auto">
          <a:xfrm>
            <a:off x="2860675" y="5948294"/>
            <a:ext cx="1588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3" name="Line 199"/>
          <p:cNvSpPr>
            <a:spLocks noChangeShapeType="1"/>
          </p:cNvSpPr>
          <p:nvPr/>
        </p:nvSpPr>
        <p:spPr bwMode="auto">
          <a:xfrm>
            <a:off x="2860675" y="5948294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4" name="Line 200"/>
          <p:cNvSpPr>
            <a:spLocks noChangeShapeType="1"/>
          </p:cNvSpPr>
          <p:nvPr/>
        </p:nvSpPr>
        <p:spPr bwMode="auto">
          <a:xfrm>
            <a:off x="2882900" y="5948294"/>
            <a:ext cx="1588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5" name="Line 201"/>
          <p:cNvSpPr>
            <a:spLocks noChangeShapeType="1"/>
          </p:cNvSpPr>
          <p:nvPr/>
        </p:nvSpPr>
        <p:spPr bwMode="auto">
          <a:xfrm flipH="1">
            <a:off x="2860675" y="5948294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6" name="Rectangle 202"/>
          <p:cNvSpPr>
            <a:spLocks noChangeArrowheads="1"/>
          </p:cNvSpPr>
          <p:nvPr/>
        </p:nvSpPr>
        <p:spPr bwMode="auto">
          <a:xfrm>
            <a:off x="2887663" y="5919719"/>
            <a:ext cx="22225" cy="285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7" name="Line 203"/>
          <p:cNvSpPr>
            <a:spLocks noChangeShapeType="1"/>
          </p:cNvSpPr>
          <p:nvPr/>
        </p:nvSpPr>
        <p:spPr bwMode="auto">
          <a:xfrm flipV="1">
            <a:off x="2887663" y="5919719"/>
            <a:ext cx="1588" cy="285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" name="Line 204"/>
          <p:cNvSpPr>
            <a:spLocks noChangeShapeType="1"/>
          </p:cNvSpPr>
          <p:nvPr/>
        </p:nvSpPr>
        <p:spPr bwMode="auto">
          <a:xfrm>
            <a:off x="2887663" y="5919719"/>
            <a:ext cx="22225" cy="1588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" name="Line 205"/>
          <p:cNvSpPr>
            <a:spLocks noChangeShapeType="1"/>
          </p:cNvSpPr>
          <p:nvPr/>
        </p:nvSpPr>
        <p:spPr bwMode="auto">
          <a:xfrm>
            <a:off x="2909888" y="5919719"/>
            <a:ext cx="1588" cy="28575"/>
          </a:xfrm>
          <a:prstGeom prst="line">
            <a:avLst/>
          </a:prstGeom>
          <a:noFill/>
          <a:ln w="0">
            <a:solidFill>
              <a:srgbClr val="00008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31" name="Group 407"/>
          <p:cNvGrpSpPr>
            <a:grpSpLocks/>
          </p:cNvGrpSpPr>
          <p:nvPr/>
        </p:nvGrpSpPr>
        <p:grpSpPr bwMode="auto">
          <a:xfrm>
            <a:off x="2887663" y="5662544"/>
            <a:ext cx="1062038" cy="287338"/>
            <a:chOff x="1819" y="3592"/>
            <a:chExt cx="669" cy="181"/>
          </a:xfrm>
        </p:grpSpPr>
        <p:sp>
          <p:nvSpPr>
            <p:cNvPr id="1231" name="Line 207"/>
            <p:cNvSpPr>
              <a:spLocks noChangeShapeType="1"/>
            </p:cNvSpPr>
            <p:nvPr/>
          </p:nvSpPr>
          <p:spPr bwMode="auto">
            <a:xfrm flipH="1">
              <a:off x="181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2" name="Rectangle 208"/>
            <p:cNvSpPr>
              <a:spLocks noChangeArrowheads="1"/>
            </p:cNvSpPr>
            <p:nvPr/>
          </p:nvSpPr>
          <p:spPr bwMode="auto">
            <a:xfrm>
              <a:off x="1837" y="3772"/>
              <a:ext cx="10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3" name="Line 209"/>
            <p:cNvSpPr>
              <a:spLocks noChangeShapeType="1"/>
            </p:cNvSpPr>
            <p:nvPr/>
          </p:nvSpPr>
          <p:spPr bwMode="auto">
            <a:xfrm>
              <a:off x="1837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" name="Line 210"/>
            <p:cNvSpPr>
              <a:spLocks noChangeShapeType="1"/>
            </p:cNvSpPr>
            <p:nvPr/>
          </p:nvSpPr>
          <p:spPr bwMode="auto">
            <a:xfrm>
              <a:off x="1837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5" name="Line 211"/>
            <p:cNvSpPr>
              <a:spLocks noChangeShapeType="1"/>
            </p:cNvSpPr>
            <p:nvPr/>
          </p:nvSpPr>
          <p:spPr bwMode="auto">
            <a:xfrm>
              <a:off x="1847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6" name="Line 212"/>
            <p:cNvSpPr>
              <a:spLocks noChangeShapeType="1"/>
            </p:cNvSpPr>
            <p:nvPr/>
          </p:nvSpPr>
          <p:spPr bwMode="auto">
            <a:xfrm flipH="1">
              <a:off x="1837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7" name="Rectangle 213"/>
            <p:cNvSpPr>
              <a:spLocks noChangeArrowheads="1"/>
            </p:cNvSpPr>
            <p:nvPr/>
          </p:nvSpPr>
          <p:spPr bwMode="auto">
            <a:xfrm>
              <a:off x="1851" y="3761"/>
              <a:ext cx="14" cy="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8" name="Line 214"/>
            <p:cNvSpPr>
              <a:spLocks noChangeShapeType="1"/>
            </p:cNvSpPr>
            <p:nvPr/>
          </p:nvSpPr>
          <p:spPr bwMode="auto">
            <a:xfrm flipV="1">
              <a:off x="1851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" name="Line 215"/>
            <p:cNvSpPr>
              <a:spLocks noChangeShapeType="1"/>
            </p:cNvSpPr>
            <p:nvPr/>
          </p:nvSpPr>
          <p:spPr bwMode="auto">
            <a:xfrm>
              <a:off x="1851" y="376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" name="Line 216"/>
            <p:cNvSpPr>
              <a:spLocks noChangeShapeType="1"/>
            </p:cNvSpPr>
            <p:nvPr/>
          </p:nvSpPr>
          <p:spPr bwMode="auto">
            <a:xfrm>
              <a:off x="1865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" name="Line 217"/>
            <p:cNvSpPr>
              <a:spLocks noChangeShapeType="1"/>
            </p:cNvSpPr>
            <p:nvPr/>
          </p:nvSpPr>
          <p:spPr bwMode="auto">
            <a:xfrm flipH="1">
              <a:off x="185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2" name="Rectangle 218"/>
            <p:cNvSpPr>
              <a:spLocks noChangeArrowheads="1"/>
            </p:cNvSpPr>
            <p:nvPr/>
          </p:nvSpPr>
          <p:spPr bwMode="auto">
            <a:xfrm>
              <a:off x="1869" y="3761"/>
              <a:ext cx="14" cy="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3" name="Line 219"/>
            <p:cNvSpPr>
              <a:spLocks noChangeShapeType="1"/>
            </p:cNvSpPr>
            <p:nvPr/>
          </p:nvSpPr>
          <p:spPr bwMode="auto">
            <a:xfrm flipV="1">
              <a:off x="1869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4" name="Line 220"/>
            <p:cNvSpPr>
              <a:spLocks noChangeShapeType="1"/>
            </p:cNvSpPr>
            <p:nvPr/>
          </p:nvSpPr>
          <p:spPr bwMode="auto">
            <a:xfrm>
              <a:off x="1869" y="376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5" name="Line 221"/>
            <p:cNvSpPr>
              <a:spLocks noChangeShapeType="1"/>
            </p:cNvSpPr>
            <p:nvPr/>
          </p:nvSpPr>
          <p:spPr bwMode="auto">
            <a:xfrm>
              <a:off x="1883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6" name="Line 222"/>
            <p:cNvSpPr>
              <a:spLocks noChangeShapeType="1"/>
            </p:cNvSpPr>
            <p:nvPr/>
          </p:nvSpPr>
          <p:spPr bwMode="auto">
            <a:xfrm flipH="1">
              <a:off x="186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7" name="Rectangle 223"/>
            <p:cNvSpPr>
              <a:spLocks noChangeArrowheads="1"/>
            </p:cNvSpPr>
            <p:nvPr/>
          </p:nvSpPr>
          <p:spPr bwMode="auto">
            <a:xfrm>
              <a:off x="1886" y="3715"/>
              <a:ext cx="11" cy="5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8" name="Line 224"/>
            <p:cNvSpPr>
              <a:spLocks noChangeShapeType="1"/>
            </p:cNvSpPr>
            <p:nvPr/>
          </p:nvSpPr>
          <p:spPr bwMode="auto">
            <a:xfrm flipV="1">
              <a:off x="1886" y="3715"/>
              <a:ext cx="1" cy="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" name="Line 225"/>
            <p:cNvSpPr>
              <a:spLocks noChangeShapeType="1"/>
            </p:cNvSpPr>
            <p:nvPr/>
          </p:nvSpPr>
          <p:spPr bwMode="auto">
            <a:xfrm>
              <a:off x="1886" y="3715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" name="Line 226"/>
            <p:cNvSpPr>
              <a:spLocks noChangeShapeType="1"/>
            </p:cNvSpPr>
            <p:nvPr/>
          </p:nvSpPr>
          <p:spPr bwMode="auto">
            <a:xfrm>
              <a:off x="1897" y="3715"/>
              <a:ext cx="1" cy="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1" name="Line 227"/>
            <p:cNvSpPr>
              <a:spLocks noChangeShapeType="1"/>
            </p:cNvSpPr>
            <p:nvPr/>
          </p:nvSpPr>
          <p:spPr bwMode="auto">
            <a:xfrm flipH="1">
              <a:off x="1886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2" name="Rectangle 228"/>
            <p:cNvSpPr>
              <a:spLocks noChangeArrowheads="1"/>
            </p:cNvSpPr>
            <p:nvPr/>
          </p:nvSpPr>
          <p:spPr bwMode="auto">
            <a:xfrm>
              <a:off x="1900" y="3722"/>
              <a:ext cx="15" cy="5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3" name="Line 229"/>
            <p:cNvSpPr>
              <a:spLocks noChangeShapeType="1"/>
            </p:cNvSpPr>
            <p:nvPr/>
          </p:nvSpPr>
          <p:spPr bwMode="auto">
            <a:xfrm flipV="1">
              <a:off x="1900" y="3722"/>
              <a:ext cx="1" cy="5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4" name="Line 230"/>
            <p:cNvSpPr>
              <a:spLocks noChangeShapeType="1"/>
            </p:cNvSpPr>
            <p:nvPr/>
          </p:nvSpPr>
          <p:spPr bwMode="auto">
            <a:xfrm>
              <a:off x="1900" y="372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5" name="Line 231"/>
            <p:cNvSpPr>
              <a:spLocks noChangeShapeType="1"/>
            </p:cNvSpPr>
            <p:nvPr/>
          </p:nvSpPr>
          <p:spPr bwMode="auto">
            <a:xfrm>
              <a:off x="1915" y="3722"/>
              <a:ext cx="1" cy="5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6" name="Line 232"/>
            <p:cNvSpPr>
              <a:spLocks noChangeShapeType="1"/>
            </p:cNvSpPr>
            <p:nvPr/>
          </p:nvSpPr>
          <p:spPr bwMode="auto">
            <a:xfrm flipH="1">
              <a:off x="1900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7" name="Rectangle 233"/>
            <p:cNvSpPr>
              <a:spLocks noChangeArrowheads="1"/>
            </p:cNvSpPr>
            <p:nvPr/>
          </p:nvSpPr>
          <p:spPr bwMode="auto">
            <a:xfrm>
              <a:off x="1918" y="3722"/>
              <a:ext cx="14" cy="5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" name="Line 234"/>
            <p:cNvSpPr>
              <a:spLocks noChangeShapeType="1"/>
            </p:cNvSpPr>
            <p:nvPr/>
          </p:nvSpPr>
          <p:spPr bwMode="auto">
            <a:xfrm flipV="1">
              <a:off x="1918" y="3722"/>
              <a:ext cx="1" cy="5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" name="Line 235"/>
            <p:cNvSpPr>
              <a:spLocks noChangeShapeType="1"/>
            </p:cNvSpPr>
            <p:nvPr/>
          </p:nvSpPr>
          <p:spPr bwMode="auto">
            <a:xfrm>
              <a:off x="1918" y="372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" name="Line 236"/>
            <p:cNvSpPr>
              <a:spLocks noChangeShapeType="1"/>
            </p:cNvSpPr>
            <p:nvPr/>
          </p:nvSpPr>
          <p:spPr bwMode="auto">
            <a:xfrm>
              <a:off x="1932" y="3722"/>
              <a:ext cx="1" cy="5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" name="Line 237"/>
            <p:cNvSpPr>
              <a:spLocks noChangeShapeType="1"/>
            </p:cNvSpPr>
            <p:nvPr/>
          </p:nvSpPr>
          <p:spPr bwMode="auto">
            <a:xfrm flipH="1">
              <a:off x="1918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2" name="Rectangle 238"/>
            <p:cNvSpPr>
              <a:spLocks noChangeArrowheads="1"/>
            </p:cNvSpPr>
            <p:nvPr/>
          </p:nvSpPr>
          <p:spPr bwMode="auto">
            <a:xfrm>
              <a:off x="1932" y="3754"/>
              <a:ext cx="14" cy="1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3" name="Line 239"/>
            <p:cNvSpPr>
              <a:spLocks noChangeShapeType="1"/>
            </p:cNvSpPr>
            <p:nvPr/>
          </p:nvSpPr>
          <p:spPr bwMode="auto">
            <a:xfrm flipV="1">
              <a:off x="1932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4" name="Line 240"/>
            <p:cNvSpPr>
              <a:spLocks noChangeShapeType="1"/>
            </p:cNvSpPr>
            <p:nvPr/>
          </p:nvSpPr>
          <p:spPr bwMode="auto">
            <a:xfrm>
              <a:off x="1932" y="375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5" name="Line 241"/>
            <p:cNvSpPr>
              <a:spLocks noChangeShapeType="1"/>
            </p:cNvSpPr>
            <p:nvPr/>
          </p:nvSpPr>
          <p:spPr bwMode="auto">
            <a:xfrm>
              <a:off x="1946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6" name="Line 242"/>
            <p:cNvSpPr>
              <a:spLocks noChangeShapeType="1"/>
            </p:cNvSpPr>
            <p:nvPr/>
          </p:nvSpPr>
          <p:spPr bwMode="auto">
            <a:xfrm flipH="1">
              <a:off x="193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7" name="Rectangle 243"/>
            <p:cNvSpPr>
              <a:spLocks noChangeArrowheads="1"/>
            </p:cNvSpPr>
            <p:nvPr/>
          </p:nvSpPr>
          <p:spPr bwMode="auto">
            <a:xfrm>
              <a:off x="1950" y="3715"/>
              <a:ext cx="14" cy="5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8" name="Line 244"/>
            <p:cNvSpPr>
              <a:spLocks noChangeShapeType="1"/>
            </p:cNvSpPr>
            <p:nvPr/>
          </p:nvSpPr>
          <p:spPr bwMode="auto">
            <a:xfrm flipV="1">
              <a:off x="1950" y="3715"/>
              <a:ext cx="1" cy="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9" name="Line 245"/>
            <p:cNvSpPr>
              <a:spLocks noChangeShapeType="1"/>
            </p:cNvSpPr>
            <p:nvPr/>
          </p:nvSpPr>
          <p:spPr bwMode="auto">
            <a:xfrm>
              <a:off x="1950" y="3715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" name="Line 246"/>
            <p:cNvSpPr>
              <a:spLocks noChangeShapeType="1"/>
            </p:cNvSpPr>
            <p:nvPr/>
          </p:nvSpPr>
          <p:spPr bwMode="auto">
            <a:xfrm>
              <a:off x="1964" y="3715"/>
              <a:ext cx="1" cy="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" name="Line 247"/>
            <p:cNvSpPr>
              <a:spLocks noChangeShapeType="1"/>
            </p:cNvSpPr>
            <p:nvPr/>
          </p:nvSpPr>
          <p:spPr bwMode="auto">
            <a:xfrm flipH="1">
              <a:off x="195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" name="Rectangle 248"/>
            <p:cNvSpPr>
              <a:spLocks noChangeArrowheads="1"/>
            </p:cNvSpPr>
            <p:nvPr/>
          </p:nvSpPr>
          <p:spPr bwMode="auto">
            <a:xfrm>
              <a:off x="1968" y="3708"/>
              <a:ext cx="10" cy="6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" name="Line 249"/>
            <p:cNvSpPr>
              <a:spLocks noChangeShapeType="1"/>
            </p:cNvSpPr>
            <p:nvPr/>
          </p:nvSpPr>
          <p:spPr bwMode="auto">
            <a:xfrm flipV="1">
              <a:off x="1968" y="3708"/>
              <a:ext cx="1" cy="6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4" name="Line 250"/>
            <p:cNvSpPr>
              <a:spLocks noChangeShapeType="1"/>
            </p:cNvSpPr>
            <p:nvPr/>
          </p:nvSpPr>
          <p:spPr bwMode="auto">
            <a:xfrm>
              <a:off x="1968" y="3708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5" name="Line 251"/>
            <p:cNvSpPr>
              <a:spLocks noChangeShapeType="1"/>
            </p:cNvSpPr>
            <p:nvPr/>
          </p:nvSpPr>
          <p:spPr bwMode="auto">
            <a:xfrm>
              <a:off x="1978" y="3708"/>
              <a:ext cx="1" cy="6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6" name="Line 252"/>
            <p:cNvSpPr>
              <a:spLocks noChangeShapeType="1"/>
            </p:cNvSpPr>
            <p:nvPr/>
          </p:nvSpPr>
          <p:spPr bwMode="auto">
            <a:xfrm flipH="1">
              <a:off x="1968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7" name="Rectangle 253"/>
            <p:cNvSpPr>
              <a:spLocks noChangeArrowheads="1"/>
            </p:cNvSpPr>
            <p:nvPr/>
          </p:nvSpPr>
          <p:spPr bwMode="auto">
            <a:xfrm>
              <a:off x="1982" y="3733"/>
              <a:ext cx="14" cy="3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8" name="Line 254"/>
            <p:cNvSpPr>
              <a:spLocks noChangeShapeType="1"/>
            </p:cNvSpPr>
            <p:nvPr/>
          </p:nvSpPr>
          <p:spPr bwMode="auto">
            <a:xfrm flipV="1">
              <a:off x="1982" y="3733"/>
              <a:ext cx="1" cy="3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9" name="Line 255"/>
            <p:cNvSpPr>
              <a:spLocks noChangeShapeType="1"/>
            </p:cNvSpPr>
            <p:nvPr/>
          </p:nvSpPr>
          <p:spPr bwMode="auto">
            <a:xfrm>
              <a:off x="1982" y="373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" name="Line 256"/>
            <p:cNvSpPr>
              <a:spLocks noChangeShapeType="1"/>
            </p:cNvSpPr>
            <p:nvPr/>
          </p:nvSpPr>
          <p:spPr bwMode="auto">
            <a:xfrm>
              <a:off x="1996" y="3733"/>
              <a:ext cx="1" cy="3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" name="Line 257"/>
            <p:cNvSpPr>
              <a:spLocks noChangeShapeType="1"/>
            </p:cNvSpPr>
            <p:nvPr/>
          </p:nvSpPr>
          <p:spPr bwMode="auto">
            <a:xfrm flipH="1">
              <a:off x="198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2" name="Rectangle 258"/>
            <p:cNvSpPr>
              <a:spLocks noChangeArrowheads="1"/>
            </p:cNvSpPr>
            <p:nvPr/>
          </p:nvSpPr>
          <p:spPr bwMode="auto">
            <a:xfrm>
              <a:off x="1999" y="3740"/>
              <a:ext cx="14" cy="3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3" name="Line 259"/>
            <p:cNvSpPr>
              <a:spLocks noChangeShapeType="1"/>
            </p:cNvSpPr>
            <p:nvPr/>
          </p:nvSpPr>
          <p:spPr bwMode="auto">
            <a:xfrm flipV="1">
              <a:off x="1999" y="3740"/>
              <a:ext cx="1" cy="3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4" name="Line 260"/>
            <p:cNvSpPr>
              <a:spLocks noChangeShapeType="1"/>
            </p:cNvSpPr>
            <p:nvPr/>
          </p:nvSpPr>
          <p:spPr bwMode="auto">
            <a:xfrm>
              <a:off x="1999" y="3740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5" name="Line 261"/>
            <p:cNvSpPr>
              <a:spLocks noChangeShapeType="1"/>
            </p:cNvSpPr>
            <p:nvPr/>
          </p:nvSpPr>
          <p:spPr bwMode="auto">
            <a:xfrm>
              <a:off x="2013" y="3740"/>
              <a:ext cx="1" cy="3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" name="Line 262"/>
            <p:cNvSpPr>
              <a:spLocks noChangeShapeType="1"/>
            </p:cNvSpPr>
            <p:nvPr/>
          </p:nvSpPr>
          <p:spPr bwMode="auto">
            <a:xfrm flipH="1">
              <a:off x="199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" name="Rectangle 263"/>
            <p:cNvSpPr>
              <a:spLocks noChangeArrowheads="1"/>
            </p:cNvSpPr>
            <p:nvPr/>
          </p:nvSpPr>
          <p:spPr bwMode="auto">
            <a:xfrm>
              <a:off x="2017" y="3740"/>
              <a:ext cx="11" cy="3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8" name="Line 264"/>
            <p:cNvSpPr>
              <a:spLocks noChangeShapeType="1"/>
            </p:cNvSpPr>
            <p:nvPr/>
          </p:nvSpPr>
          <p:spPr bwMode="auto">
            <a:xfrm flipV="1">
              <a:off x="2017" y="3740"/>
              <a:ext cx="1" cy="3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9" name="Line 265"/>
            <p:cNvSpPr>
              <a:spLocks noChangeShapeType="1"/>
            </p:cNvSpPr>
            <p:nvPr/>
          </p:nvSpPr>
          <p:spPr bwMode="auto">
            <a:xfrm>
              <a:off x="2017" y="3740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" name="Line 266"/>
            <p:cNvSpPr>
              <a:spLocks noChangeShapeType="1"/>
            </p:cNvSpPr>
            <p:nvPr/>
          </p:nvSpPr>
          <p:spPr bwMode="auto">
            <a:xfrm>
              <a:off x="2028" y="3740"/>
              <a:ext cx="1" cy="3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" name="Line 267"/>
            <p:cNvSpPr>
              <a:spLocks noChangeShapeType="1"/>
            </p:cNvSpPr>
            <p:nvPr/>
          </p:nvSpPr>
          <p:spPr bwMode="auto">
            <a:xfrm flipH="1">
              <a:off x="2017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2" name="Rectangle 268"/>
            <p:cNvSpPr>
              <a:spLocks noChangeArrowheads="1"/>
            </p:cNvSpPr>
            <p:nvPr/>
          </p:nvSpPr>
          <p:spPr bwMode="auto">
            <a:xfrm>
              <a:off x="2031" y="3715"/>
              <a:ext cx="14" cy="5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3" name="Line 269"/>
            <p:cNvSpPr>
              <a:spLocks noChangeShapeType="1"/>
            </p:cNvSpPr>
            <p:nvPr/>
          </p:nvSpPr>
          <p:spPr bwMode="auto">
            <a:xfrm flipV="1">
              <a:off x="2031" y="3715"/>
              <a:ext cx="1" cy="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4" name="Line 270"/>
            <p:cNvSpPr>
              <a:spLocks noChangeShapeType="1"/>
            </p:cNvSpPr>
            <p:nvPr/>
          </p:nvSpPr>
          <p:spPr bwMode="auto">
            <a:xfrm>
              <a:off x="2031" y="3715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5" name="Line 271"/>
            <p:cNvSpPr>
              <a:spLocks noChangeShapeType="1"/>
            </p:cNvSpPr>
            <p:nvPr/>
          </p:nvSpPr>
          <p:spPr bwMode="auto">
            <a:xfrm>
              <a:off x="2045" y="3715"/>
              <a:ext cx="1" cy="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6" name="Line 272"/>
            <p:cNvSpPr>
              <a:spLocks noChangeShapeType="1"/>
            </p:cNvSpPr>
            <p:nvPr/>
          </p:nvSpPr>
          <p:spPr bwMode="auto">
            <a:xfrm flipH="1">
              <a:off x="203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7" name="Rectangle 273"/>
            <p:cNvSpPr>
              <a:spLocks noChangeArrowheads="1"/>
            </p:cNvSpPr>
            <p:nvPr/>
          </p:nvSpPr>
          <p:spPr bwMode="auto">
            <a:xfrm>
              <a:off x="2049" y="3754"/>
              <a:ext cx="14" cy="1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" name="Line 274"/>
            <p:cNvSpPr>
              <a:spLocks noChangeShapeType="1"/>
            </p:cNvSpPr>
            <p:nvPr/>
          </p:nvSpPr>
          <p:spPr bwMode="auto">
            <a:xfrm flipV="1">
              <a:off x="2049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" name="Line 275"/>
            <p:cNvSpPr>
              <a:spLocks noChangeShapeType="1"/>
            </p:cNvSpPr>
            <p:nvPr/>
          </p:nvSpPr>
          <p:spPr bwMode="auto">
            <a:xfrm>
              <a:off x="2049" y="375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" name="Line 276"/>
            <p:cNvSpPr>
              <a:spLocks noChangeShapeType="1"/>
            </p:cNvSpPr>
            <p:nvPr/>
          </p:nvSpPr>
          <p:spPr bwMode="auto">
            <a:xfrm>
              <a:off x="2063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" name="Line 277"/>
            <p:cNvSpPr>
              <a:spLocks noChangeShapeType="1"/>
            </p:cNvSpPr>
            <p:nvPr/>
          </p:nvSpPr>
          <p:spPr bwMode="auto">
            <a:xfrm flipH="1">
              <a:off x="204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" name="Rectangle 278"/>
            <p:cNvSpPr>
              <a:spLocks noChangeArrowheads="1"/>
            </p:cNvSpPr>
            <p:nvPr/>
          </p:nvSpPr>
          <p:spPr bwMode="auto">
            <a:xfrm>
              <a:off x="2063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" name="Line 279"/>
            <p:cNvSpPr>
              <a:spLocks noChangeShapeType="1"/>
            </p:cNvSpPr>
            <p:nvPr/>
          </p:nvSpPr>
          <p:spPr bwMode="auto">
            <a:xfrm>
              <a:off x="2063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" name="Line 280"/>
            <p:cNvSpPr>
              <a:spLocks noChangeShapeType="1"/>
            </p:cNvSpPr>
            <p:nvPr/>
          </p:nvSpPr>
          <p:spPr bwMode="auto">
            <a:xfrm>
              <a:off x="206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" name="Line 281"/>
            <p:cNvSpPr>
              <a:spLocks noChangeShapeType="1"/>
            </p:cNvSpPr>
            <p:nvPr/>
          </p:nvSpPr>
          <p:spPr bwMode="auto">
            <a:xfrm>
              <a:off x="2077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" name="Line 282"/>
            <p:cNvSpPr>
              <a:spLocks noChangeShapeType="1"/>
            </p:cNvSpPr>
            <p:nvPr/>
          </p:nvSpPr>
          <p:spPr bwMode="auto">
            <a:xfrm flipH="1">
              <a:off x="206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" name="Rectangle 283"/>
            <p:cNvSpPr>
              <a:spLocks noChangeArrowheads="1"/>
            </p:cNvSpPr>
            <p:nvPr/>
          </p:nvSpPr>
          <p:spPr bwMode="auto">
            <a:xfrm>
              <a:off x="2081" y="3662"/>
              <a:ext cx="14" cy="11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" name="Line 284"/>
            <p:cNvSpPr>
              <a:spLocks noChangeShapeType="1"/>
            </p:cNvSpPr>
            <p:nvPr/>
          </p:nvSpPr>
          <p:spPr bwMode="auto">
            <a:xfrm flipV="1">
              <a:off x="2081" y="3662"/>
              <a:ext cx="1" cy="11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" name="Line 285"/>
            <p:cNvSpPr>
              <a:spLocks noChangeShapeType="1"/>
            </p:cNvSpPr>
            <p:nvPr/>
          </p:nvSpPr>
          <p:spPr bwMode="auto">
            <a:xfrm>
              <a:off x="2081" y="366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" name="Line 286"/>
            <p:cNvSpPr>
              <a:spLocks noChangeShapeType="1"/>
            </p:cNvSpPr>
            <p:nvPr/>
          </p:nvSpPr>
          <p:spPr bwMode="auto">
            <a:xfrm>
              <a:off x="2095" y="3662"/>
              <a:ext cx="1" cy="11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" name="Line 287"/>
            <p:cNvSpPr>
              <a:spLocks noChangeShapeType="1"/>
            </p:cNvSpPr>
            <p:nvPr/>
          </p:nvSpPr>
          <p:spPr bwMode="auto">
            <a:xfrm flipH="1">
              <a:off x="208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" name="Rectangle 288"/>
            <p:cNvSpPr>
              <a:spLocks noChangeArrowheads="1"/>
            </p:cNvSpPr>
            <p:nvPr/>
          </p:nvSpPr>
          <p:spPr bwMode="auto">
            <a:xfrm>
              <a:off x="2098" y="3733"/>
              <a:ext cx="11" cy="3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" name="Line 289"/>
            <p:cNvSpPr>
              <a:spLocks noChangeShapeType="1"/>
            </p:cNvSpPr>
            <p:nvPr/>
          </p:nvSpPr>
          <p:spPr bwMode="auto">
            <a:xfrm flipV="1">
              <a:off x="2098" y="3733"/>
              <a:ext cx="1" cy="3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" name="Line 290"/>
            <p:cNvSpPr>
              <a:spLocks noChangeShapeType="1"/>
            </p:cNvSpPr>
            <p:nvPr/>
          </p:nvSpPr>
          <p:spPr bwMode="auto">
            <a:xfrm>
              <a:off x="2098" y="3733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" name="Line 291"/>
            <p:cNvSpPr>
              <a:spLocks noChangeShapeType="1"/>
            </p:cNvSpPr>
            <p:nvPr/>
          </p:nvSpPr>
          <p:spPr bwMode="auto">
            <a:xfrm>
              <a:off x="2109" y="3733"/>
              <a:ext cx="1" cy="3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" name="Line 292"/>
            <p:cNvSpPr>
              <a:spLocks noChangeShapeType="1"/>
            </p:cNvSpPr>
            <p:nvPr/>
          </p:nvSpPr>
          <p:spPr bwMode="auto">
            <a:xfrm flipH="1">
              <a:off x="2098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" name="Rectangle 293"/>
            <p:cNvSpPr>
              <a:spLocks noChangeArrowheads="1"/>
            </p:cNvSpPr>
            <p:nvPr/>
          </p:nvSpPr>
          <p:spPr bwMode="auto">
            <a:xfrm>
              <a:off x="2112" y="3754"/>
              <a:ext cx="14" cy="1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" name="Line 294"/>
            <p:cNvSpPr>
              <a:spLocks noChangeShapeType="1"/>
            </p:cNvSpPr>
            <p:nvPr/>
          </p:nvSpPr>
          <p:spPr bwMode="auto">
            <a:xfrm flipV="1">
              <a:off x="2112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" name="Line 295"/>
            <p:cNvSpPr>
              <a:spLocks noChangeShapeType="1"/>
            </p:cNvSpPr>
            <p:nvPr/>
          </p:nvSpPr>
          <p:spPr bwMode="auto">
            <a:xfrm>
              <a:off x="2112" y="375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" name="Line 296"/>
            <p:cNvSpPr>
              <a:spLocks noChangeShapeType="1"/>
            </p:cNvSpPr>
            <p:nvPr/>
          </p:nvSpPr>
          <p:spPr bwMode="auto">
            <a:xfrm>
              <a:off x="2126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" name="Line 297"/>
            <p:cNvSpPr>
              <a:spLocks noChangeShapeType="1"/>
            </p:cNvSpPr>
            <p:nvPr/>
          </p:nvSpPr>
          <p:spPr bwMode="auto">
            <a:xfrm flipH="1">
              <a:off x="211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" name="Rectangle 298"/>
            <p:cNvSpPr>
              <a:spLocks noChangeArrowheads="1"/>
            </p:cNvSpPr>
            <p:nvPr/>
          </p:nvSpPr>
          <p:spPr bwMode="auto">
            <a:xfrm>
              <a:off x="2130" y="3754"/>
              <a:ext cx="14" cy="1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" name="Line 299"/>
            <p:cNvSpPr>
              <a:spLocks noChangeShapeType="1"/>
            </p:cNvSpPr>
            <p:nvPr/>
          </p:nvSpPr>
          <p:spPr bwMode="auto">
            <a:xfrm flipV="1">
              <a:off x="2130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" name="Line 300"/>
            <p:cNvSpPr>
              <a:spLocks noChangeShapeType="1"/>
            </p:cNvSpPr>
            <p:nvPr/>
          </p:nvSpPr>
          <p:spPr bwMode="auto">
            <a:xfrm>
              <a:off x="2130" y="375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" name="Line 301"/>
            <p:cNvSpPr>
              <a:spLocks noChangeShapeType="1"/>
            </p:cNvSpPr>
            <p:nvPr/>
          </p:nvSpPr>
          <p:spPr bwMode="auto">
            <a:xfrm>
              <a:off x="2144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" name="Line 302"/>
            <p:cNvSpPr>
              <a:spLocks noChangeShapeType="1"/>
            </p:cNvSpPr>
            <p:nvPr/>
          </p:nvSpPr>
          <p:spPr bwMode="auto">
            <a:xfrm flipH="1">
              <a:off x="213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" name="Rectangle 303"/>
            <p:cNvSpPr>
              <a:spLocks noChangeArrowheads="1"/>
            </p:cNvSpPr>
            <p:nvPr/>
          </p:nvSpPr>
          <p:spPr bwMode="auto">
            <a:xfrm>
              <a:off x="2148" y="3761"/>
              <a:ext cx="10" cy="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" name="Line 304"/>
            <p:cNvSpPr>
              <a:spLocks noChangeShapeType="1"/>
            </p:cNvSpPr>
            <p:nvPr/>
          </p:nvSpPr>
          <p:spPr bwMode="auto">
            <a:xfrm flipV="1">
              <a:off x="2148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" name="Line 305"/>
            <p:cNvSpPr>
              <a:spLocks noChangeShapeType="1"/>
            </p:cNvSpPr>
            <p:nvPr/>
          </p:nvSpPr>
          <p:spPr bwMode="auto">
            <a:xfrm>
              <a:off x="2148" y="3761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" name="Line 306"/>
            <p:cNvSpPr>
              <a:spLocks noChangeShapeType="1"/>
            </p:cNvSpPr>
            <p:nvPr/>
          </p:nvSpPr>
          <p:spPr bwMode="auto">
            <a:xfrm>
              <a:off x="2158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" name="Line 307"/>
            <p:cNvSpPr>
              <a:spLocks noChangeShapeType="1"/>
            </p:cNvSpPr>
            <p:nvPr/>
          </p:nvSpPr>
          <p:spPr bwMode="auto">
            <a:xfrm flipH="1">
              <a:off x="2148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" name="Rectangle 308"/>
            <p:cNvSpPr>
              <a:spLocks noChangeArrowheads="1"/>
            </p:cNvSpPr>
            <p:nvPr/>
          </p:nvSpPr>
          <p:spPr bwMode="auto">
            <a:xfrm>
              <a:off x="2162" y="3747"/>
              <a:ext cx="14" cy="2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" name="Line 309"/>
            <p:cNvSpPr>
              <a:spLocks noChangeShapeType="1"/>
            </p:cNvSpPr>
            <p:nvPr/>
          </p:nvSpPr>
          <p:spPr bwMode="auto">
            <a:xfrm flipV="1">
              <a:off x="2162" y="3747"/>
              <a:ext cx="1" cy="2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" name="Line 310"/>
            <p:cNvSpPr>
              <a:spLocks noChangeShapeType="1"/>
            </p:cNvSpPr>
            <p:nvPr/>
          </p:nvSpPr>
          <p:spPr bwMode="auto">
            <a:xfrm>
              <a:off x="2162" y="374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5" name="Line 311"/>
            <p:cNvSpPr>
              <a:spLocks noChangeShapeType="1"/>
            </p:cNvSpPr>
            <p:nvPr/>
          </p:nvSpPr>
          <p:spPr bwMode="auto">
            <a:xfrm>
              <a:off x="2176" y="3747"/>
              <a:ext cx="1" cy="2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6" name="Line 312"/>
            <p:cNvSpPr>
              <a:spLocks noChangeShapeType="1"/>
            </p:cNvSpPr>
            <p:nvPr/>
          </p:nvSpPr>
          <p:spPr bwMode="auto">
            <a:xfrm flipH="1">
              <a:off x="216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7" name="Rectangle 313"/>
            <p:cNvSpPr>
              <a:spLocks noChangeArrowheads="1"/>
            </p:cNvSpPr>
            <p:nvPr/>
          </p:nvSpPr>
          <p:spPr bwMode="auto">
            <a:xfrm>
              <a:off x="2179" y="3761"/>
              <a:ext cx="15" cy="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8" name="Line 314"/>
            <p:cNvSpPr>
              <a:spLocks noChangeShapeType="1"/>
            </p:cNvSpPr>
            <p:nvPr/>
          </p:nvSpPr>
          <p:spPr bwMode="auto">
            <a:xfrm flipV="1">
              <a:off x="2179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9" name="Line 315"/>
            <p:cNvSpPr>
              <a:spLocks noChangeShapeType="1"/>
            </p:cNvSpPr>
            <p:nvPr/>
          </p:nvSpPr>
          <p:spPr bwMode="auto">
            <a:xfrm>
              <a:off x="2179" y="3761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0" name="Line 316"/>
            <p:cNvSpPr>
              <a:spLocks noChangeShapeType="1"/>
            </p:cNvSpPr>
            <p:nvPr/>
          </p:nvSpPr>
          <p:spPr bwMode="auto">
            <a:xfrm>
              <a:off x="2194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" name="Line 317"/>
            <p:cNvSpPr>
              <a:spLocks noChangeShapeType="1"/>
            </p:cNvSpPr>
            <p:nvPr/>
          </p:nvSpPr>
          <p:spPr bwMode="auto">
            <a:xfrm flipH="1">
              <a:off x="2179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2" name="Rectangle 318"/>
            <p:cNvSpPr>
              <a:spLocks noChangeArrowheads="1"/>
            </p:cNvSpPr>
            <p:nvPr/>
          </p:nvSpPr>
          <p:spPr bwMode="auto">
            <a:xfrm>
              <a:off x="2194" y="3694"/>
              <a:ext cx="14" cy="7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3" name="Line 319"/>
            <p:cNvSpPr>
              <a:spLocks noChangeShapeType="1"/>
            </p:cNvSpPr>
            <p:nvPr/>
          </p:nvSpPr>
          <p:spPr bwMode="auto">
            <a:xfrm flipV="1">
              <a:off x="2194" y="3694"/>
              <a:ext cx="1" cy="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4" name="Line 320"/>
            <p:cNvSpPr>
              <a:spLocks noChangeShapeType="1"/>
            </p:cNvSpPr>
            <p:nvPr/>
          </p:nvSpPr>
          <p:spPr bwMode="auto">
            <a:xfrm>
              <a:off x="2194" y="369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5" name="Line 321"/>
            <p:cNvSpPr>
              <a:spLocks noChangeShapeType="1"/>
            </p:cNvSpPr>
            <p:nvPr/>
          </p:nvSpPr>
          <p:spPr bwMode="auto">
            <a:xfrm>
              <a:off x="2208" y="3694"/>
              <a:ext cx="1" cy="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6" name="Line 322"/>
            <p:cNvSpPr>
              <a:spLocks noChangeShapeType="1"/>
            </p:cNvSpPr>
            <p:nvPr/>
          </p:nvSpPr>
          <p:spPr bwMode="auto">
            <a:xfrm flipH="1">
              <a:off x="219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7" name="Rectangle 323"/>
            <p:cNvSpPr>
              <a:spLocks noChangeArrowheads="1"/>
            </p:cNvSpPr>
            <p:nvPr/>
          </p:nvSpPr>
          <p:spPr bwMode="auto">
            <a:xfrm>
              <a:off x="2211" y="3676"/>
              <a:ext cx="14" cy="9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8" name="Line 324"/>
            <p:cNvSpPr>
              <a:spLocks noChangeShapeType="1"/>
            </p:cNvSpPr>
            <p:nvPr/>
          </p:nvSpPr>
          <p:spPr bwMode="auto">
            <a:xfrm flipV="1">
              <a:off x="2211" y="3676"/>
              <a:ext cx="1" cy="9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9" name="Line 325"/>
            <p:cNvSpPr>
              <a:spLocks noChangeShapeType="1"/>
            </p:cNvSpPr>
            <p:nvPr/>
          </p:nvSpPr>
          <p:spPr bwMode="auto">
            <a:xfrm>
              <a:off x="2211" y="3676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0" name="Line 326"/>
            <p:cNvSpPr>
              <a:spLocks noChangeShapeType="1"/>
            </p:cNvSpPr>
            <p:nvPr/>
          </p:nvSpPr>
          <p:spPr bwMode="auto">
            <a:xfrm>
              <a:off x="2225" y="3676"/>
              <a:ext cx="1" cy="9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" name="Line 327"/>
            <p:cNvSpPr>
              <a:spLocks noChangeShapeType="1"/>
            </p:cNvSpPr>
            <p:nvPr/>
          </p:nvSpPr>
          <p:spPr bwMode="auto">
            <a:xfrm flipH="1">
              <a:off x="221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2" name="Rectangle 328"/>
            <p:cNvSpPr>
              <a:spLocks noChangeArrowheads="1"/>
            </p:cNvSpPr>
            <p:nvPr/>
          </p:nvSpPr>
          <p:spPr bwMode="auto">
            <a:xfrm>
              <a:off x="2229" y="3676"/>
              <a:ext cx="10" cy="9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3" name="Line 329"/>
            <p:cNvSpPr>
              <a:spLocks noChangeShapeType="1"/>
            </p:cNvSpPr>
            <p:nvPr/>
          </p:nvSpPr>
          <p:spPr bwMode="auto">
            <a:xfrm flipV="1">
              <a:off x="2229" y="3676"/>
              <a:ext cx="1" cy="9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4" name="Line 330"/>
            <p:cNvSpPr>
              <a:spLocks noChangeShapeType="1"/>
            </p:cNvSpPr>
            <p:nvPr/>
          </p:nvSpPr>
          <p:spPr bwMode="auto">
            <a:xfrm>
              <a:off x="2229" y="3676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5" name="Line 331"/>
            <p:cNvSpPr>
              <a:spLocks noChangeShapeType="1"/>
            </p:cNvSpPr>
            <p:nvPr/>
          </p:nvSpPr>
          <p:spPr bwMode="auto">
            <a:xfrm>
              <a:off x="2239" y="3676"/>
              <a:ext cx="1" cy="9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6" name="Line 332"/>
            <p:cNvSpPr>
              <a:spLocks noChangeShapeType="1"/>
            </p:cNvSpPr>
            <p:nvPr/>
          </p:nvSpPr>
          <p:spPr bwMode="auto">
            <a:xfrm flipH="1">
              <a:off x="2229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7" name="Rectangle 333"/>
            <p:cNvSpPr>
              <a:spLocks noChangeArrowheads="1"/>
            </p:cNvSpPr>
            <p:nvPr/>
          </p:nvSpPr>
          <p:spPr bwMode="auto">
            <a:xfrm>
              <a:off x="2243" y="3683"/>
              <a:ext cx="14" cy="8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8" name="Line 334"/>
            <p:cNvSpPr>
              <a:spLocks noChangeShapeType="1"/>
            </p:cNvSpPr>
            <p:nvPr/>
          </p:nvSpPr>
          <p:spPr bwMode="auto">
            <a:xfrm flipV="1">
              <a:off x="2243" y="3683"/>
              <a:ext cx="1" cy="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9" name="Line 335"/>
            <p:cNvSpPr>
              <a:spLocks noChangeShapeType="1"/>
            </p:cNvSpPr>
            <p:nvPr/>
          </p:nvSpPr>
          <p:spPr bwMode="auto">
            <a:xfrm>
              <a:off x="2243" y="368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0" name="Line 336"/>
            <p:cNvSpPr>
              <a:spLocks noChangeShapeType="1"/>
            </p:cNvSpPr>
            <p:nvPr/>
          </p:nvSpPr>
          <p:spPr bwMode="auto">
            <a:xfrm>
              <a:off x="2257" y="3683"/>
              <a:ext cx="1" cy="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1" name="Line 337"/>
            <p:cNvSpPr>
              <a:spLocks noChangeShapeType="1"/>
            </p:cNvSpPr>
            <p:nvPr/>
          </p:nvSpPr>
          <p:spPr bwMode="auto">
            <a:xfrm flipH="1">
              <a:off x="224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" name="Rectangle 338"/>
            <p:cNvSpPr>
              <a:spLocks noChangeArrowheads="1"/>
            </p:cNvSpPr>
            <p:nvPr/>
          </p:nvSpPr>
          <p:spPr bwMode="auto">
            <a:xfrm>
              <a:off x="2261" y="3694"/>
              <a:ext cx="14" cy="7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3" name="Line 339"/>
            <p:cNvSpPr>
              <a:spLocks noChangeShapeType="1"/>
            </p:cNvSpPr>
            <p:nvPr/>
          </p:nvSpPr>
          <p:spPr bwMode="auto">
            <a:xfrm flipV="1">
              <a:off x="2261" y="3694"/>
              <a:ext cx="1" cy="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4" name="Line 340"/>
            <p:cNvSpPr>
              <a:spLocks noChangeShapeType="1"/>
            </p:cNvSpPr>
            <p:nvPr/>
          </p:nvSpPr>
          <p:spPr bwMode="auto">
            <a:xfrm>
              <a:off x="2261" y="369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5" name="Line 341"/>
            <p:cNvSpPr>
              <a:spLocks noChangeShapeType="1"/>
            </p:cNvSpPr>
            <p:nvPr/>
          </p:nvSpPr>
          <p:spPr bwMode="auto">
            <a:xfrm>
              <a:off x="2275" y="3694"/>
              <a:ext cx="1" cy="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6" name="Line 342"/>
            <p:cNvSpPr>
              <a:spLocks noChangeShapeType="1"/>
            </p:cNvSpPr>
            <p:nvPr/>
          </p:nvSpPr>
          <p:spPr bwMode="auto">
            <a:xfrm flipH="1">
              <a:off x="226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7" name="Rectangle 343"/>
            <p:cNvSpPr>
              <a:spLocks noChangeArrowheads="1"/>
            </p:cNvSpPr>
            <p:nvPr/>
          </p:nvSpPr>
          <p:spPr bwMode="auto">
            <a:xfrm>
              <a:off x="2278" y="3637"/>
              <a:ext cx="11" cy="13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8" name="Line 344"/>
            <p:cNvSpPr>
              <a:spLocks noChangeShapeType="1"/>
            </p:cNvSpPr>
            <p:nvPr/>
          </p:nvSpPr>
          <p:spPr bwMode="auto">
            <a:xfrm flipV="1">
              <a:off x="2278" y="3637"/>
              <a:ext cx="1" cy="13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9" name="Line 345"/>
            <p:cNvSpPr>
              <a:spLocks noChangeShapeType="1"/>
            </p:cNvSpPr>
            <p:nvPr/>
          </p:nvSpPr>
          <p:spPr bwMode="auto">
            <a:xfrm>
              <a:off x="2278" y="3637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0" name="Line 346"/>
            <p:cNvSpPr>
              <a:spLocks noChangeShapeType="1"/>
            </p:cNvSpPr>
            <p:nvPr/>
          </p:nvSpPr>
          <p:spPr bwMode="auto">
            <a:xfrm>
              <a:off x="2289" y="3637"/>
              <a:ext cx="1" cy="13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1" name="Line 347"/>
            <p:cNvSpPr>
              <a:spLocks noChangeShapeType="1"/>
            </p:cNvSpPr>
            <p:nvPr/>
          </p:nvSpPr>
          <p:spPr bwMode="auto">
            <a:xfrm flipH="1">
              <a:off x="2278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2" name="Rectangle 348"/>
            <p:cNvSpPr>
              <a:spLocks noChangeArrowheads="1"/>
            </p:cNvSpPr>
            <p:nvPr/>
          </p:nvSpPr>
          <p:spPr bwMode="auto">
            <a:xfrm>
              <a:off x="2292" y="3715"/>
              <a:ext cx="15" cy="5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" name="Line 349"/>
            <p:cNvSpPr>
              <a:spLocks noChangeShapeType="1"/>
            </p:cNvSpPr>
            <p:nvPr/>
          </p:nvSpPr>
          <p:spPr bwMode="auto">
            <a:xfrm flipV="1">
              <a:off x="2292" y="3715"/>
              <a:ext cx="1" cy="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4" name="Line 350"/>
            <p:cNvSpPr>
              <a:spLocks noChangeShapeType="1"/>
            </p:cNvSpPr>
            <p:nvPr/>
          </p:nvSpPr>
          <p:spPr bwMode="auto">
            <a:xfrm>
              <a:off x="2292" y="3715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5" name="Line 351"/>
            <p:cNvSpPr>
              <a:spLocks noChangeShapeType="1"/>
            </p:cNvSpPr>
            <p:nvPr/>
          </p:nvSpPr>
          <p:spPr bwMode="auto">
            <a:xfrm>
              <a:off x="2307" y="3715"/>
              <a:ext cx="1" cy="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6" name="Line 352"/>
            <p:cNvSpPr>
              <a:spLocks noChangeShapeType="1"/>
            </p:cNvSpPr>
            <p:nvPr/>
          </p:nvSpPr>
          <p:spPr bwMode="auto">
            <a:xfrm flipH="1">
              <a:off x="2292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7" name="Rectangle 353"/>
            <p:cNvSpPr>
              <a:spLocks noChangeArrowheads="1"/>
            </p:cNvSpPr>
            <p:nvPr/>
          </p:nvSpPr>
          <p:spPr bwMode="auto">
            <a:xfrm>
              <a:off x="2310" y="3592"/>
              <a:ext cx="14" cy="18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8" name="Line 354"/>
            <p:cNvSpPr>
              <a:spLocks noChangeShapeType="1"/>
            </p:cNvSpPr>
            <p:nvPr/>
          </p:nvSpPr>
          <p:spPr bwMode="auto">
            <a:xfrm flipV="1">
              <a:off x="2310" y="3592"/>
              <a:ext cx="1" cy="18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9" name="Line 355"/>
            <p:cNvSpPr>
              <a:spLocks noChangeShapeType="1"/>
            </p:cNvSpPr>
            <p:nvPr/>
          </p:nvSpPr>
          <p:spPr bwMode="auto">
            <a:xfrm>
              <a:off x="2310" y="359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0" name="Line 356"/>
            <p:cNvSpPr>
              <a:spLocks noChangeShapeType="1"/>
            </p:cNvSpPr>
            <p:nvPr/>
          </p:nvSpPr>
          <p:spPr bwMode="auto">
            <a:xfrm>
              <a:off x="2324" y="3592"/>
              <a:ext cx="1" cy="18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1" name="Line 357"/>
            <p:cNvSpPr>
              <a:spLocks noChangeShapeType="1"/>
            </p:cNvSpPr>
            <p:nvPr/>
          </p:nvSpPr>
          <p:spPr bwMode="auto">
            <a:xfrm flipH="1">
              <a:off x="231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" name="Rectangle 358"/>
            <p:cNvSpPr>
              <a:spLocks noChangeArrowheads="1"/>
            </p:cNvSpPr>
            <p:nvPr/>
          </p:nvSpPr>
          <p:spPr bwMode="auto">
            <a:xfrm>
              <a:off x="2324" y="3630"/>
              <a:ext cx="14" cy="14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3" name="Line 359"/>
            <p:cNvSpPr>
              <a:spLocks noChangeShapeType="1"/>
            </p:cNvSpPr>
            <p:nvPr/>
          </p:nvSpPr>
          <p:spPr bwMode="auto">
            <a:xfrm flipV="1">
              <a:off x="2324" y="3630"/>
              <a:ext cx="1" cy="14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4" name="Line 360"/>
            <p:cNvSpPr>
              <a:spLocks noChangeShapeType="1"/>
            </p:cNvSpPr>
            <p:nvPr/>
          </p:nvSpPr>
          <p:spPr bwMode="auto">
            <a:xfrm>
              <a:off x="2324" y="3630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5" name="Line 361"/>
            <p:cNvSpPr>
              <a:spLocks noChangeShapeType="1"/>
            </p:cNvSpPr>
            <p:nvPr/>
          </p:nvSpPr>
          <p:spPr bwMode="auto">
            <a:xfrm>
              <a:off x="2338" y="3630"/>
              <a:ext cx="1" cy="14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6" name="Line 362"/>
            <p:cNvSpPr>
              <a:spLocks noChangeShapeType="1"/>
            </p:cNvSpPr>
            <p:nvPr/>
          </p:nvSpPr>
          <p:spPr bwMode="auto">
            <a:xfrm flipH="1">
              <a:off x="232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7" name="Rectangle 363"/>
            <p:cNvSpPr>
              <a:spLocks noChangeArrowheads="1"/>
            </p:cNvSpPr>
            <p:nvPr/>
          </p:nvSpPr>
          <p:spPr bwMode="auto">
            <a:xfrm>
              <a:off x="2342" y="3676"/>
              <a:ext cx="14" cy="9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8" name="Line 364"/>
            <p:cNvSpPr>
              <a:spLocks noChangeShapeType="1"/>
            </p:cNvSpPr>
            <p:nvPr/>
          </p:nvSpPr>
          <p:spPr bwMode="auto">
            <a:xfrm flipV="1">
              <a:off x="2342" y="3676"/>
              <a:ext cx="1" cy="9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9" name="Line 365"/>
            <p:cNvSpPr>
              <a:spLocks noChangeShapeType="1"/>
            </p:cNvSpPr>
            <p:nvPr/>
          </p:nvSpPr>
          <p:spPr bwMode="auto">
            <a:xfrm>
              <a:off x="2342" y="3676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0" name="Line 366"/>
            <p:cNvSpPr>
              <a:spLocks noChangeShapeType="1"/>
            </p:cNvSpPr>
            <p:nvPr/>
          </p:nvSpPr>
          <p:spPr bwMode="auto">
            <a:xfrm>
              <a:off x="2356" y="3676"/>
              <a:ext cx="1" cy="9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1" name="Line 367"/>
            <p:cNvSpPr>
              <a:spLocks noChangeShapeType="1"/>
            </p:cNvSpPr>
            <p:nvPr/>
          </p:nvSpPr>
          <p:spPr bwMode="auto">
            <a:xfrm flipH="1">
              <a:off x="234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2" name="Rectangle 368"/>
            <p:cNvSpPr>
              <a:spLocks noChangeArrowheads="1"/>
            </p:cNvSpPr>
            <p:nvPr/>
          </p:nvSpPr>
          <p:spPr bwMode="auto">
            <a:xfrm>
              <a:off x="2360" y="3669"/>
              <a:ext cx="10" cy="10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3" name="Line 369"/>
            <p:cNvSpPr>
              <a:spLocks noChangeShapeType="1"/>
            </p:cNvSpPr>
            <p:nvPr/>
          </p:nvSpPr>
          <p:spPr bwMode="auto">
            <a:xfrm flipV="1">
              <a:off x="2360" y="3669"/>
              <a:ext cx="1" cy="10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4" name="Line 370"/>
            <p:cNvSpPr>
              <a:spLocks noChangeShapeType="1"/>
            </p:cNvSpPr>
            <p:nvPr/>
          </p:nvSpPr>
          <p:spPr bwMode="auto">
            <a:xfrm>
              <a:off x="2360" y="3669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5" name="Line 371"/>
            <p:cNvSpPr>
              <a:spLocks noChangeShapeType="1"/>
            </p:cNvSpPr>
            <p:nvPr/>
          </p:nvSpPr>
          <p:spPr bwMode="auto">
            <a:xfrm>
              <a:off x="2370" y="3669"/>
              <a:ext cx="1" cy="10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6" name="Line 372"/>
            <p:cNvSpPr>
              <a:spLocks noChangeShapeType="1"/>
            </p:cNvSpPr>
            <p:nvPr/>
          </p:nvSpPr>
          <p:spPr bwMode="auto">
            <a:xfrm flipH="1">
              <a:off x="2360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7" name="Rectangle 373"/>
            <p:cNvSpPr>
              <a:spLocks noChangeArrowheads="1"/>
            </p:cNvSpPr>
            <p:nvPr/>
          </p:nvSpPr>
          <p:spPr bwMode="auto">
            <a:xfrm>
              <a:off x="2374" y="3694"/>
              <a:ext cx="14" cy="7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8" name="Line 374"/>
            <p:cNvSpPr>
              <a:spLocks noChangeShapeType="1"/>
            </p:cNvSpPr>
            <p:nvPr/>
          </p:nvSpPr>
          <p:spPr bwMode="auto">
            <a:xfrm flipV="1">
              <a:off x="2374" y="3694"/>
              <a:ext cx="1" cy="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9" name="Line 375"/>
            <p:cNvSpPr>
              <a:spLocks noChangeShapeType="1"/>
            </p:cNvSpPr>
            <p:nvPr/>
          </p:nvSpPr>
          <p:spPr bwMode="auto">
            <a:xfrm>
              <a:off x="2374" y="369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0" name="Line 376"/>
            <p:cNvSpPr>
              <a:spLocks noChangeShapeType="1"/>
            </p:cNvSpPr>
            <p:nvPr/>
          </p:nvSpPr>
          <p:spPr bwMode="auto">
            <a:xfrm>
              <a:off x="2388" y="3694"/>
              <a:ext cx="1" cy="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1" name="Line 377"/>
            <p:cNvSpPr>
              <a:spLocks noChangeShapeType="1"/>
            </p:cNvSpPr>
            <p:nvPr/>
          </p:nvSpPr>
          <p:spPr bwMode="auto">
            <a:xfrm flipH="1">
              <a:off x="237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" name="Rectangle 378"/>
            <p:cNvSpPr>
              <a:spLocks noChangeArrowheads="1"/>
            </p:cNvSpPr>
            <p:nvPr/>
          </p:nvSpPr>
          <p:spPr bwMode="auto">
            <a:xfrm>
              <a:off x="2391" y="3683"/>
              <a:ext cx="14" cy="8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3" name="Line 379"/>
            <p:cNvSpPr>
              <a:spLocks noChangeShapeType="1"/>
            </p:cNvSpPr>
            <p:nvPr/>
          </p:nvSpPr>
          <p:spPr bwMode="auto">
            <a:xfrm flipV="1">
              <a:off x="2391" y="3683"/>
              <a:ext cx="1" cy="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4" name="Line 380"/>
            <p:cNvSpPr>
              <a:spLocks noChangeShapeType="1"/>
            </p:cNvSpPr>
            <p:nvPr/>
          </p:nvSpPr>
          <p:spPr bwMode="auto">
            <a:xfrm>
              <a:off x="2391" y="368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5" name="Line 381"/>
            <p:cNvSpPr>
              <a:spLocks noChangeShapeType="1"/>
            </p:cNvSpPr>
            <p:nvPr/>
          </p:nvSpPr>
          <p:spPr bwMode="auto">
            <a:xfrm>
              <a:off x="2405" y="3683"/>
              <a:ext cx="1" cy="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6" name="Line 382"/>
            <p:cNvSpPr>
              <a:spLocks noChangeShapeType="1"/>
            </p:cNvSpPr>
            <p:nvPr/>
          </p:nvSpPr>
          <p:spPr bwMode="auto">
            <a:xfrm flipH="1">
              <a:off x="239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7" name="Rectangle 383"/>
            <p:cNvSpPr>
              <a:spLocks noChangeArrowheads="1"/>
            </p:cNvSpPr>
            <p:nvPr/>
          </p:nvSpPr>
          <p:spPr bwMode="auto">
            <a:xfrm>
              <a:off x="2409" y="3616"/>
              <a:ext cx="11" cy="15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8" name="Line 384"/>
            <p:cNvSpPr>
              <a:spLocks noChangeShapeType="1"/>
            </p:cNvSpPr>
            <p:nvPr/>
          </p:nvSpPr>
          <p:spPr bwMode="auto">
            <a:xfrm flipV="1">
              <a:off x="2409" y="3616"/>
              <a:ext cx="1" cy="15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9" name="Line 385"/>
            <p:cNvSpPr>
              <a:spLocks noChangeShapeType="1"/>
            </p:cNvSpPr>
            <p:nvPr/>
          </p:nvSpPr>
          <p:spPr bwMode="auto">
            <a:xfrm>
              <a:off x="2409" y="3616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0" name="Line 386"/>
            <p:cNvSpPr>
              <a:spLocks noChangeShapeType="1"/>
            </p:cNvSpPr>
            <p:nvPr/>
          </p:nvSpPr>
          <p:spPr bwMode="auto">
            <a:xfrm>
              <a:off x="2420" y="3616"/>
              <a:ext cx="1" cy="15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1" name="Line 387"/>
            <p:cNvSpPr>
              <a:spLocks noChangeShapeType="1"/>
            </p:cNvSpPr>
            <p:nvPr/>
          </p:nvSpPr>
          <p:spPr bwMode="auto">
            <a:xfrm flipH="1">
              <a:off x="2409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" name="Rectangle 388"/>
            <p:cNvSpPr>
              <a:spLocks noChangeArrowheads="1"/>
            </p:cNvSpPr>
            <p:nvPr/>
          </p:nvSpPr>
          <p:spPr bwMode="auto">
            <a:xfrm>
              <a:off x="2423" y="3708"/>
              <a:ext cx="14" cy="6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" name="Line 389"/>
            <p:cNvSpPr>
              <a:spLocks noChangeShapeType="1"/>
            </p:cNvSpPr>
            <p:nvPr/>
          </p:nvSpPr>
          <p:spPr bwMode="auto">
            <a:xfrm flipV="1">
              <a:off x="2423" y="3708"/>
              <a:ext cx="1" cy="6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" name="Line 390"/>
            <p:cNvSpPr>
              <a:spLocks noChangeShapeType="1"/>
            </p:cNvSpPr>
            <p:nvPr/>
          </p:nvSpPr>
          <p:spPr bwMode="auto">
            <a:xfrm>
              <a:off x="2423" y="3708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5" name="Line 391"/>
            <p:cNvSpPr>
              <a:spLocks noChangeShapeType="1"/>
            </p:cNvSpPr>
            <p:nvPr/>
          </p:nvSpPr>
          <p:spPr bwMode="auto">
            <a:xfrm>
              <a:off x="2437" y="3708"/>
              <a:ext cx="1" cy="6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6" name="Line 392"/>
            <p:cNvSpPr>
              <a:spLocks noChangeShapeType="1"/>
            </p:cNvSpPr>
            <p:nvPr/>
          </p:nvSpPr>
          <p:spPr bwMode="auto">
            <a:xfrm flipH="1">
              <a:off x="242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7" name="Rectangle 393"/>
            <p:cNvSpPr>
              <a:spLocks noChangeArrowheads="1"/>
            </p:cNvSpPr>
            <p:nvPr/>
          </p:nvSpPr>
          <p:spPr bwMode="auto">
            <a:xfrm>
              <a:off x="2441" y="3645"/>
              <a:ext cx="14" cy="12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8" name="Line 394"/>
            <p:cNvSpPr>
              <a:spLocks noChangeShapeType="1"/>
            </p:cNvSpPr>
            <p:nvPr/>
          </p:nvSpPr>
          <p:spPr bwMode="auto">
            <a:xfrm flipV="1">
              <a:off x="2441" y="3645"/>
              <a:ext cx="1" cy="12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9" name="Line 395"/>
            <p:cNvSpPr>
              <a:spLocks noChangeShapeType="1"/>
            </p:cNvSpPr>
            <p:nvPr/>
          </p:nvSpPr>
          <p:spPr bwMode="auto">
            <a:xfrm>
              <a:off x="2441" y="3645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0" name="Line 396"/>
            <p:cNvSpPr>
              <a:spLocks noChangeShapeType="1"/>
            </p:cNvSpPr>
            <p:nvPr/>
          </p:nvSpPr>
          <p:spPr bwMode="auto">
            <a:xfrm>
              <a:off x="2455" y="3645"/>
              <a:ext cx="1" cy="12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1" name="Line 397"/>
            <p:cNvSpPr>
              <a:spLocks noChangeShapeType="1"/>
            </p:cNvSpPr>
            <p:nvPr/>
          </p:nvSpPr>
          <p:spPr bwMode="auto">
            <a:xfrm flipH="1">
              <a:off x="244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2" name="Rectangle 398"/>
            <p:cNvSpPr>
              <a:spLocks noChangeArrowheads="1"/>
            </p:cNvSpPr>
            <p:nvPr/>
          </p:nvSpPr>
          <p:spPr bwMode="auto">
            <a:xfrm>
              <a:off x="2455" y="3623"/>
              <a:ext cx="14" cy="14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" name="Line 399"/>
            <p:cNvSpPr>
              <a:spLocks noChangeShapeType="1"/>
            </p:cNvSpPr>
            <p:nvPr/>
          </p:nvSpPr>
          <p:spPr bwMode="auto">
            <a:xfrm flipV="1">
              <a:off x="2455" y="3623"/>
              <a:ext cx="1" cy="14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4" name="Line 400"/>
            <p:cNvSpPr>
              <a:spLocks noChangeShapeType="1"/>
            </p:cNvSpPr>
            <p:nvPr/>
          </p:nvSpPr>
          <p:spPr bwMode="auto">
            <a:xfrm>
              <a:off x="2455" y="362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5" name="Line 401"/>
            <p:cNvSpPr>
              <a:spLocks noChangeShapeType="1"/>
            </p:cNvSpPr>
            <p:nvPr/>
          </p:nvSpPr>
          <p:spPr bwMode="auto">
            <a:xfrm>
              <a:off x="2469" y="3623"/>
              <a:ext cx="1" cy="14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6" name="Line 402"/>
            <p:cNvSpPr>
              <a:spLocks noChangeShapeType="1"/>
            </p:cNvSpPr>
            <p:nvPr/>
          </p:nvSpPr>
          <p:spPr bwMode="auto">
            <a:xfrm flipH="1">
              <a:off x="245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7" name="Rectangle 403"/>
            <p:cNvSpPr>
              <a:spLocks noChangeArrowheads="1"/>
            </p:cNvSpPr>
            <p:nvPr/>
          </p:nvSpPr>
          <p:spPr bwMode="auto">
            <a:xfrm>
              <a:off x="2473" y="3645"/>
              <a:ext cx="14" cy="12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8" name="Line 404"/>
            <p:cNvSpPr>
              <a:spLocks noChangeShapeType="1"/>
            </p:cNvSpPr>
            <p:nvPr/>
          </p:nvSpPr>
          <p:spPr bwMode="auto">
            <a:xfrm flipV="1">
              <a:off x="2473" y="3645"/>
              <a:ext cx="1" cy="12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9" name="Line 405"/>
            <p:cNvSpPr>
              <a:spLocks noChangeShapeType="1"/>
            </p:cNvSpPr>
            <p:nvPr/>
          </p:nvSpPr>
          <p:spPr bwMode="auto">
            <a:xfrm>
              <a:off x="2473" y="3645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2487" y="3645"/>
              <a:ext cx="1" cy="12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2" name="Group 608"/>
          <p:cNvGrpSpPr>
            <a:grpSpLocks/>
          </p:cNvGrpSpPr>
          <p:nvPr/>
        </p:nvGrpSpPr>
        <p:grpSpPr bwMode="auto">
          <a:xfrm>
            <a:off x="3925888" y="4814819"/>
            <a:ext cx="1060450" cy="1135063"/>
            <a:chOff x="2473" y="3058"/>
            <a:chExt cx="668" cy="715"/>
          </a:xfrm>
        </p:grpSpPr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 flipH="1">
              <a:off x="247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3" name="Rectangle 409"/>
            <p:cNvSpPr>
              <a:spLocks noChangeArrowheads="1"/>
            </p:cNvSpPr>
            <p:nvPr/>
          </p:nvSpPr>
          <p:spPr bwMode="auto">
            <a:xfrm>
              <a:off x="2490" y="3486"/>
              <a:ext cx="11" cy="28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4" name="Line 410"/>
            <p:cNvSpPr>
              <a:spLocks noChangeShapeType="1"/>
            </p:cNvSpPr>
            <p:nvPr/>
          </p:nvSpPr>
          <p:spPr bwMode="auto">
            <a:xfrm flipV="1">
              <a:off x="2490" y="3486"/>
              <a:ext cx="1" cy="28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" name="Line 411"/>
            <p:cNvSpPr>
              <a:spLocks noChangeShapeType="1"/>
            </p:cNvSpPr>
            <p:nvPr/>
          </p:nvSpPr>
          <p:spPr bwMode="auto">
            <a:xfrm>
              <a:off x="2490" y="3486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2501" y="3486"/>
              <a:ext cx="1" cy="28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" name="Line 413"/>
            <p:cNvSpPr>
              <a:spLocks noChangeShapeType="1"/>
            </p:cNvSpPr>
            <p:nvPr/>
          </p:nvSpPr>
          <p:spPr bwMode="auto">
            <a:xfrm flipH="1">
              <a:off x="2490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" name="Rectangle 414"/>
            <p:cNvSpPr>
              <a:spLocks noChangeArrowheads="1"/>
            </p:cNvSpPr>
            <p:nvPr/>
          </p:nvSpPr>
          <p:spPr bwMode="auto">
            <a:xfrm>
              <a:off x="2504" y="3599"/>
              <a:ext cx="14" cy="17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" name="Line 415"/>
            <p:cNvSpPr>
              <a:spLocks noChangeShapeType="1"/>
            </p:cNvSpPr>
            <p:nvPr/>
          </p:nvSpPr>
          <p:spPr bwMode="auto">
            <a:xfrm flipV="1">
              <a:off x="2504" y="3599"/>
              <a:ext cx="1" cy="17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" name="Line 416"/>
            <p:cNvSpPr>
              <a:spLocks noChangeShapeType="1"/>
            </p:cNvSpPr>
            <p:nvPr/>
          </p:nvSpPr>
          <p:spPr bwMode="auto">
            <a:xfrm>
              <a:off x="2504" y="359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>
              <a:off x="2518" y="3599"/>
              <a:ext cx="1" cy="17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 flipH="1">
              <a:off x="250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" name="Rectangle 419"/>
            <p:cNvSpPr>
              <a:spLocks noChangeArrowheads="1"/>
            </p:cNvSpPr>
            <p:nvPr/>
          </p:nvSpPr>
          <p:spPr bwMode="auto">
            <a:xfrm>
              <a:off x="2522" y="3553"/>
              <a:ext cx="14" cy="21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" name="Line 420"/>
            <p:cNvSpPr>
              <a:spLocks noChangeShapeType="1"/>
            </p:cNvSpPr>
            <p:nvPr/>
          </p:nvSpPr>
          <p:spPr bwMode="auto">
            <a:xfrm flipV="1">
              <a:off x="2522" y="3553"/>
              <a:ext cx="1" cy="21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" name="Line 421"/>
            <p:cNvSpPr>
              <a:spLocks noChangeShapeType="1"/>
            </p:cNvSpPr>
            <p:nvPr/>
          </p:nvSpPr>
          <p:spPr bwMode="auto">
            <a:xfrm>
              <a:off x="2522" y="355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" name="Line 422"/>
            <p:cNvSpPr>
              <a:spLocks noChangeShapeType="1"/>
            </p:cNvSpPr>
            <p:nvPr/>
          </p:nvSpPr>
          <p:spPr bwMode="auto">
            <a:xfrm>
              <a:off x="2536" y="3553"/>
              <a:ext cx="1" cy="21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" name="Line 423"/>
            <p:cNvSpPr>
              <a:spLocks noChangeShapeType="1"/>
            </p:cNvSpPr>
            <p:nvPr/>
          </p:nvSpPr>
          <p:spPr bwMode="auto">
            <a:xfrm flipH="1">
              <a:off x="252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" name="Rectangle 424"/>
            <p:cNvSpPr>
              <a:spLocks noChangeArrowheads="1"/>
            </p:cNvSpPr>
            <p:nvPr/>
          </p:nvSpPr>
          <p:spPr bwMode="auto">
            <a:xfrm>
              <a:off x="2540" y="3507"/>
              <a:ext cx="10" cy="26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" name="Line 425"/>
            <p:cNvSpPr>
              <a:spLocks noChangeShapeType="1"/>
            </p:cNvSpPr>
            <p:nvPr/>
          </p:nvSpPr>
          <p:spPr bwMode="auto">
            <a:xfrm flipV="1">
              <a:off x="2540" y="3507"/>
              <a:ext cx="1" cy="26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" name="Line 426"/>
            <p:cNvSpPr>
              <a:spLocks noChangeShapeType="1"/>
            </p:cNvSpPr>
            <p:nvPr/>
          </p:nvSpPr>
          <p:spPr bwMode="auto">
            <a:xfrm>
              <a:off x="2540" y="3507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" name="Line 427"/>
            <p:cNvSpPr>
              <a:spLocks noChangeShapeType="1"/>
            </p:cNvSpPr>
            <p:nvPr/>
          </p:nvSpPr>
          <p:spPr bwMode="auto">
            <a:xfrm>
              <a:off x="2550" y="3507"/>
              <a:ext cx="1" cy="26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" name="Line 428"/>
            <p:cNvSpPr>
              <a:spLocks noChangeShapeType="1"/>
            </p:cNvSpPr>
            <p:nvPr/>
          </p:nvSpPr>
          <p:spPr bwMode="auto">
            <a:xfrm flipH="1">
              <a:off x="2540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" name="Rectangle 429"/>
            <p:cNvSpPr>
              <a:spLocks noChangeArrowheads="1"/>
            </p:cNvSpPr>
            <p:nvPr/>
          </p:nvSpPr>
          <p:spPr bwMode="auto">
            <a:xfrm>
              <a:off x="2554" y="3532"/>
              <a:ext cx="14" cy="24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" name="Line 430"/>
            <p:cNvSpPr>
              <a:spLocks noChangeShapeType="1"/>
            </p:cNvSpPr>
            <p:nvPr/>
          </p:nvSpPr>
          <p:spPr bwMode="auto">
            <a:xfrm flipV="1">
              <a:off x="2554" y="3532"/>
              <a:ext cx="1" cy="24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" name="Line 431"/>
            <p:cNvSpPr>
              <a:spLocks noChangeShapeType="1"/>
            </p:cNvSpPr>
            <p:nvPr/>
          </p:nvSpPr>
          <p:spPr bwMode="auto">
            <a:xfrm>
              <a:off x="2554" y="353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" name="Line 432"/>
            <p:cNvSpPr>
              <a:spLocks noChangeShapeType="1"/>
            </p:cNvSpPr>
            <p:nvPr/>
          </p:nvSpPr>
          <p:spPr bwMode="auto">
            <a:xfrm>
              <a:off x="2568" y="3532"/>
              <a:ext cx="1" cy="24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" name="Line 433"/>
            <p:cNvSpPr>
              <a:spLocks noChangeShapeType="1"/>
            </p:cNvSpPr>
            <p:nvPr/>
          </p:nvSpPr>
          <p:spPr bwMode="auto">
            <a:xfrm flipH="1">
              <a:off x="255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" name="Rectangle 434"/>
            <p:cNvSpPr>
              <a:spLocks noChangeArrowheads="1"/>
            </p:cNvSpPr>
            <p:nvPr/>
          </p:nvSpPr>
          <p:spPr bwMode="auto">
            <a:xfrm>
              <a:off x="2571" y="3546"/>
              <a:ext cx="15" cy="22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" name="Line 435"/>
            <p:cNvSpPr>
              <a:spLocks noChangeShapeType="1"/>
            </p:cNvSpPr>
            <p:nvPr/>
          </p:nvSpPr>
          <p:spPr bwMode="auto">
            <a:xfrm flipV="1">
              <a:off x="2571" y="3546"/>
              <a:ext cx="1" cy="22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" name="Line 436"/>
            <p:cNvSpPr>
              <a:spLocks noChangeShapeType="1"/>
            </p:cNvSpPr>
            <p:nvPr/>
          </p:nvSpPr>
          <p:spPr bwMode="auto">
            <a:xfrm>
              <a:off x="2571" y="3546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" name="Line 437"/>
            <p:cNvSpPr>
              <a:spLocks noChangeShapeType="1"/>
            </p:cNvSpPr>
            <p:nvPr/>
          </p:nvSpPr>
          <p:spPr bwMode="auto">
            <a:xfrm>
              <a:off x="2586" y="3546"/>
              <a:ext cx="1" cy="22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" name="Line 438"/>
            <p:cNvSpPr>
              <a:spLocks noChangeShapeType="1"/>
            </p:cNvSpPr>
            <p:nvPr/>
          </p:nvSpPr>
          <p:spPr bwMode="auto">
            <a:xfrm flipH="1">
              <a:off x="2571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" name="Rectangle 439"/>
            <p:cNvSpPr>
              <a:spLocks noChangeArrowheads="1"/>
            </p:cNvSpPr>
            <p:nvPr/>
          </p:nvSpPr>
          <p:spPr bwMode="auto">
            <a:xfrm>
              <a:off x="2586" y="3577"/>
              <a:ext cx="14" cy="19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4" name="Line 440"/>
            <p:cNvSpPr>
              <a:spLocks noChangeShapeType="1"/>
            </p:cNvSpPr>
            <p:nvPr/>
          </p:nvSpPr>
          <p:spPr bwMode="auto">
            <a:xfrm flipV="1">
              <a:off x="2586" y="3577"/>
              <a:ext cx="1" cy="19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5" name="Line 441"/>
            <p:cNvSpPr>
              <a:spLocks noChangeShapeType="1"/>
            </p:cNvSpPr>
            <p:nvPr/>
          </p:nvSpPr>
          <p:spPr bwMode="auto">
            <a:xfrm>
              <a:off x="2586" y="357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" name="Line 442"/>
            <p:cNvSpPr>
              <a:spLocks noChangeShapeType="1"/>
            </p:cNvSpPr>
            <p:nvPr/>
          </p:nvSpPr>
          <p:spPr bwMode="auto">
            <a:xfrm>
              <a:off x="2600" y="3577"/>
              <a:ext cx="1" cy="19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" name="Line 443"/>
            <p:cNvSpPr>
              <a:spLocks noChangeShapeType="1"/>
            </p:cNvSpPr>
            <p:nvPr/>
          </p:nvSpPr>
          <p:spPr bwMode="auto">
            <a:xfrm flipH="1">
              <a:off x="2586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8" name="Rectangle 444"/>
            <p:cNvSpPr>
              <a:spLocks noChangeArrowheads="1"/>
            </p:cNvSpPr>
            <p:nvPr/>
          </p:nvSpPr>
          <p:spPr bwMode="auto">
            <a:xfrm>
              <a:off x="2603" y="3592"/>
              <a:ext cx="14" cy="18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9" name="Line 445"/>
            <p:cNvSpPr>
              <a:spLocks noChangeShapeType="1"/>
            </p:cNvSpPr>
            <p:nvPr/>
          </p:nvSpPr>
          <p:spPr bwMode="auto">
            <a:xfrm flipV="1">
              <a:off x="2603" y="3592"/>
              <a:ext cx="1" cy="18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0" name="Line 446"/>
            <p:cNvSpPr>
              <a:spLocks noChangeShapeType="1"/>
            </p:cNvSpPr>
            <p:nvPr/>
          </p:nvSpPr>
          <p:spPr bwMode="auto">
            <a:xfrm>
              <a:off x="2603" y="359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1" name="Line 447"/>
            <p:cNvSpPr>
              <a:spLocks noChangeShapeType="1"/>
            </p:cNvSpPr>
            <p:nvPr/>
          </p:nvSpPr>
          <p:spPr bwMode="auto">
            <a:xfrm>
              <a:off x="2617" y="3592"/>
              <a:ext cx="1" cy="18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2" name="Line 448"/>
            <p:cNvSpPr>
              <a:spLocks noChangeShapeType="1"/>
            </p:cNvSpPr>
            <p:nvPr/>
          </p:nvSpPr>
          <p:spPr bwMode="auto">
            <a:xfrm flipH="1">
              <a:off x="260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3" name="Rectangle 449"/>
            <p:cNvSpPr>
              <a:spLocks noChangeArrowheads="1"/>
            </p:cNvSpPr>
            <p:nvPr/>
          </p:nvSpPr>
          <p:spPr bwMode="auto">
            <a:xfrm>
              <a:off x="2621" y="3599"/>
              <a:ext cx="10" cy="17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" name="Line 450"/>
            <p:cNvSpPr>
              <a:spLocks noChangeShapeType="1"/>
            </p:cNvSpPr>
            <p:nvPr/>
          </p:nvSpPr>
          <p:spPr bwMode="auto">
            <a:xfrm flipV="1">
              <a:off x="2621" y="3599"/>
              <a:ext cx="1" cy="17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5" name="Line 451"/>
            <p:cNvSpPr>
              <a:spLocks noChangeShapeType="1"/>
            </p:cNvSpPr>
            <p:nvPr/>
          </p:nvSpPr>
          <p:spPr bwMode="auto">
            <a:xfrm>
              <a:off x="2621" y="3599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6" name="Line 452"/>
            <p:cNvSpPr>
              <a:spLocks noChangeShapeType="1"/>
            </p:cNvSpPr>
            <p:nvPr/>
          </p:nvSpPr>
          <p:spPr bwMode="auto">
            <a:xfrm>
              <a:off x="2631" y="3599"/>
              <a:ext cx="1" cy="17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7" name="Line 453"/>
            <p:cNvSpPr>
              <a:spLocks noChangeShapeType="1"/>
            </p:cNvSpPr>
            <p:nvPr/>
          </p:nvSpPr>
          <p:spPr bwMode="auto">
            <a:xfrm flipH="1">
              <a:off x="2621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8" name="Rectangle 454"/>
            <p:cNvSpPr>
              <a:spLocks noChangeArrowheads="1"/>
            </p:cNvSpPr>
            <p:nvPr/>
          </p:nvSpPr>
          <p:spPr bwMode="auto">
            <a:xfrm>
              <a:off x="2635" y="3500"/>
              <a:ext cx="14" cy="27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9" name="Line 455"/>
            <p:cNvSpPr>
              <a:spLocks noChangeShapeType="1"/>
            </p:cNvSpPr>
            <p:nvPr/>
          </p:nvSpPr>
          <p:spPr bwMode="auto">
            <a:xfrm flipV="1">
              <a:off x="2635" y="3500"/>
              <a:ext cx="1" cy="27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0" name="Line 456"/>
            <p:cNvSpPr>
              <a:spLocks noChangeShapeType="1"/>
            </p:cNvSpPr>
            <p:nvPr/>
          </p:nvSpPr>
          <p:spPr bwMode="auto">
            <a:xfrm>
              <a:off x="2635" y="3500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1" name="Line 457"/>
            <p:cNvSpPr>
              <a:spLocks noChangeShapeType="1"/>
            </p:cNvSpPr>
            <p:nvPr/>
          </p:nvSpPr>
          <p:spPr bwMode="auto">
            <a:xfrm>
              <a:off x="2649" y="3500"/>
              <a:ext cx="1" cy="27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2" name="Line 458"/>
            <p:cNvSpPr>
              <a:spLocks noChangeShapeType="1"/>
            </p:cNvSpPr>
            <p:nvPr/>
          </p:nvSpPr>
          <p:spPr bwMode="auto">
            <a:xfrm flipH="1">
              <a:off x="263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3" name="Rectangle 459"/>
            <p:cNvSpPr>
              <a:spLocks noChangeArrowheads="1"/>
            </p:cNvSpPr>
            <p:nvPr/>
          </p:nvSpPr>
          <p:spPr bwMode="auto">
            <a:xfrm>
              <a:off x="2653" y="3461"/>
              <a:ext cx="14" cy="3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4" name="Line 460"/>
            <p:cNvSpPr>
              <a:spLocks noChangeShapeType="1"/>
            </p:cNvSpPr>
            <p:nvPr/>
          </p:nvSpPr>
          <p:spPr bwMode="auto">
            <a:xfrm flipV="1">
              <a:off x="2653" y="3461"/>
              <a:ext cx="1" cy="3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5" name="Line 461"/>
            <p:cNvSpPr>
              <a:spLocks noChangeShapeType="1"/>
            </p:cNvSpPr>
            <p:nvPr/>
          </p:nvSpPr>
          <p:spPr bwMode="auto">
            <a:xfrm>
              <a:off x="2653" y="346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6" name="Line 462"/>
            <p:cNvSpPr>
              <a:spLocks noChangeShapeType="1"/>
            </p:cNvSpPr>
            <p:nvPr/>
          </p:nvSpPr>
          <p:spPr bwMode="auto">
            <a:xfrm>
              <a:off x="2667" y="3461"/>
              <a:ext cx="1" cy="3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7" name="Line 463"/>
            <p:cNvSpPr>
              <a:spLocks noChangeShapeType="1"/>
            </p:cNvSpPr>
            <p:nvPr/>
          </p:nvSpPr>
          <p:spPr bwMode="auto">
            <a:xfrm flipH="1">
              <a:off x="265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8" name="Rectangle 464"/>
            <p:cNvSpPr>
              <a:spLocks noChangeArrowheads="1"/>
            </p:cNvSpPr>
            <p:nvPr/>
          </p:nvSpPr>
          <p:spPr bwMode="auto">
            <a:xfrm>
              <a:off x="2670" y="3447"/>
              <a:ext cx="11" cy="32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9" name="Line 465"/>
            <p:cNvSpPr>
              <a:spLocks noChangeShapeType="1"/>
            </p:cNvSpPr>
            <p:nvPr/>
          </p:nvSpPr>
          <p:spPr bwMode="auto">
            <a:xfrm flipV="1">
              <a:off x="2670" y="3447"/>
              <a:ext cx="1" cy="32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0" name="Line 466"/>
            <p:cNvSpPr>
              <a:spLocks noChangeShapeType="1"/>
            </p:cNvSpPr>
            <p:nvPr/>
          </p:nvSpPr>
          <p:spPr bwMode="auto">
            <a:xfrm>
              <a:off x="2670" y="3447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1" name="Line 467"/>
            <p:cNvSpPr>
              <a:spLocks noChangeShapeType="1"/>
            </p:cNvSpPr>
            <p:nvPr/>
          </p:nvSpPr>
          <p:spPr bwMode="auto">
            <a:xfrm>
              <a:off x="2681" y="3447"/>
              <a:ext cx="1" cy="32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2" name="Line 468"/>
            <p:cNvSpPr>
              <a:spLocks noChangeShapeType="1"/>
            </p:cNvSpPr>
            <p:nvPr/>
          </p:nvSpPr>
          <p:spPr bwMode="auto">
            <a:xfrm flipH="1">
              <a:off x="2670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3" name="Rectangle 469"/>
            <p:cNvSpPr>
              <a:spLocks noChangeArrowheads="1"/>
            </p:cNvSpPr>
            <p:nvPr/>
          </p:nvSpPr>
          <p:spPr bwMode="auto">
            <a:xfrm>
              <a:off x="2684" y="3546"/>
              <a:ext cx="15" cy="22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4" name="Line 470"/>
            <p:cNvSpPr>
              <a:spLocks noChangeShapeType="1"/>
            </p:cNvSpPr>
            <p:nvPr/>
          </p:nvSpPr>
          <p:spPr bwMode="auto">
            <a:xfrm flipV="1">
              <a:off x="2684" y="3546"/>
              <a:ext cx="1" cy="22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5" name="Line 471"/>
            <p:cNvSpPr>
              <a:spLocks noChangeShapeType="1"/>
            </p:cNvSpPr>
            <p:nvPr/>
          </p:nvSpPr>
          <p:spPr bwMode="auto">
            <a:xfrm>
              <a:off x="2684" y="3546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" name="Line 472"/>
            <p:cNvSpPr>
              <a:spLocks noChangeShapeType="1"/>
            </p:cNvSpPr>
            <p:nvPr/>
          </p:nvSpPr>
          <p:spPr bwMode="auto">
            <a:xfrm>
              <a:off x="2699" y="3546"/>
              <a:ext cx="1" cy="22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7" name="Line 473"/>
            <p:cNvSpPr>
              <a:spLocks noChangeShapeType="1"/>
            </p:cNvSpPr>
            <p:nvPr/>
          </p:nvSpPr>
          <p:spPr bwMode="auto">
            <a:xfrm flipH="1">
              <a:off x="2684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8" name="Rectangle 474"/>
            <p:cNvSpPr>
              <a:spLocks noChangeArrowheads="1"/>
            </p:cNvSpPr>
            <p:nvPr/>
          </p:nvSpPr>
          <p:spPr bwMode="auto">
            <a:xfrm>
              <a:off x="2702" y="3500"/>
              <a:ext cx="11" cy="27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9" name="Line 475"/>
            <p:cNvSpPr>
              <a:spLocks noChangeShapeType="1"/>
            </p:cNvSpPr>
            <p:nvPr/>
          </p:nvSpPr>
          <p:spPr bwMode="auto">
            <a:xfrm flipV="1">
              <a:off x="2702" y="3500"/>
              <a:ext cx="1" cy="27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0" name="Line 476"/>
            <p:cNvSpPr>
              <a:spLocks noChangeShapeType="1"/>
            </p:cNvSpPr>
            <p:nvPr/>
          </p:nvSpPr>
          <p:spPr bwMode="auto">
            <a:xfrm>
              <a:off x="2702" y="3500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1" name="Line 477"/>
            <p:cNvSpPr>
              <a:spLocks noChangeShapeType="1"/>
            </p:cNvSpPr>
            <p:nvPr/>
          </p:nvSpPr>
          <p:spPr bwMode="auto">
            <a:xfrm>
              <a:off x="2713" y="3500"/>
              <a:ext cx="1" cy="27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2" name="Line 478"/>
            <p:cNvSpPr>
              <a:spLocks noChangeShapeType="1"/>
            </p:cNvSpPr>
            <p:nvPr/>
          </p:nvSpPr>
          <p:spPr bwMode="auto">
            <a:xfrm flipH="1">
              <a:off x="2702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3" name="Rectangle 479"/>
            <p:cNvSpPr>
              <a:spLocks noChangeArrowheads="1"/>
            </p:cNvSpPr>
            <p:nvPr/>
          </p:nvSpPr>
          <p:spPr bwMode="auto">
            <a:xfrm>
              <a:off x="2716" y="3570"/>
              <a:ext cx="14" cy="20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4" name="Line 480"/>
            <p:cNvSpPr>
              <a:spLocks noChangeShapeType="1"/>
            </p:cNvSpPr>
            <p:nvPr/>
          </p:nvSpPr>
          <p:spPr bwMode="auto">
            <a:xfrm flipV="1">
              <a:off x="2716" y="3570"/>
              <a:ext cx="1" cy="20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5" name="Line 481"/>
            <p:cNvSpPr>
              <a:spLocks noChangeShapeType="1"/>
            </p:cNvSpPr>
            <p:nvPr/>
          </p:nvSpPr>
          <p:spPr bwMode="auto">
            <a:xfrm>
              <a:off x="2716" y="3570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6" name="Line 482"/>
            <p:cNvSpPr>
              <a:spLocks noChangeShapeType="1"/>
            </p:cNvSpPr>
            <p:nvPr/>
          </p:nvSpPr>
          <p:spPr bwMode="auto">
            <a:xfrm>
              <a:off x="2730" y="3570"/>
              <a:ext cx="1" cy="20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7" name="Line 483"/>
            <p:cNvSpPr>
              <a:spLocks noChangeShapeType="1"/>
            </p:cNvSpPr>
            <p:nvPr/>
          </p:nvSpPr>
          <p:spPr bwMode="auto">
            <a:xfrm flipH="1">
              <a:off x="2716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8" name="Rectangle 484"/>
            <p:cNvSpPr>
              <a:spLocks noChangeArrowheads="1"/>
            </p:cNvSpPr>
            <p:nvPr/>
          </p:nvSpPr>
          <p:spPr bwMode="auto">
            <a:xfrm>
              <a:off x="2734" y="3553"/>
              <a:ext cx="14" cy="21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9" name="Line 485"/>
            <p:cNvSpPr>
              <a:spLocks noChangeShapeType="1"/>
            </p:cNvSpPr>
            <p:nvPr/>
          </p:nvSpPr>
          <p:spPr bwMode="auto">
            <a:xfrm flipV="1">
              <a:off x="2734" y="3553"/>
              <a:ext cx="1" cy="21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0" name="Line 486"/>
            <p:cNvSpPr>
              <a:spLocks noChangeShapeType="1"/>
            </p:cNvSpPr>
            <p:nvPr/>
          </p:nvSpPr>
          <p:spPr bwMode="auto">
            <a:xfrm>
              <a:off x="2734" y="355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1" name="Line 487"/>
            <p:cNvSpPr>
              <a:spLocks noChangeShapeType="1"/>
            </p:cNvSpPr>
            <p:nvPr/>
          </p:nvSpPr>
          <p:spPr bwMode="auto">
            <a:xfrm>
              <a:off x="2748" y="3553"/>
              <a:ext cx="1" cy="21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2" name="Line 488"/>
            <p:cNvSpPr>
              <a:spLocks noChangeShapeType="1"/>
            </p:cNvSpPr>
            <p:nvPr/>
          </p:nvSpPr>
          <p:spPr bwMode="auto">
            <a:xfrm flipH="1">
              <a:off x="273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3" name="Rectangle 489"/>
            <p:cNvSpPr>
              <a:spLocks noChangeArrowheads="1"/>
            </p:cNvSpPr>
            <p:nvPr/>
          </p:nvSpPr>
          <p:spPr bwMode="auto">
            <a:xfrm>
              <a:off x="2751" y="3475"/>
              <a:ext cx="11" cy="29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4" name="Line 490"/>
            <p:cNvSpPr>
              <a:spLocks noChangeShapeType="1"/>
            </p:cNvSpPr>
            <p:nvPr/>
          </p:nvSpPr>
          <p:spPr bwMode="auto">
            <a:xfrm flipV="1">
              <a:off x="2751" y="3475"/>
              <a:ext cx="1" cy="29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5" name="Line 491"/>
            <p:cNvSpPr>
              <a:spLocks noChangeShapeType="1"/>
            </p:cNvSpPr>
            <p:nvPr/>
          </p:nvSpPr>
          <p:spPr bwMode="auto">
            <a:xfrm>
              <a:off x="2751" y="3475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6" name="Line 492"/>
            <p:cNvSpPr>
              <a:spLocks noChangeShapeType="1"/>
            </p:cNvSpPr>
            <p:nvPr/>
          </p:nvSpPr>
          <p:spPr bwMode="auto">
            <a:xfrm>
              <a:off x="2762" y="3475"/>
              <a:ext cx="1" cy="29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7" name="Line 493"/>
            <p:cNvSpPr>
              <a:spLocks noChangeShapeType="1"/>
            </p:cNvSpPr>
            <p:nvPr/>
          </p:nvSpPr>
          <p:spPr bwMode="auto">
            <a:xfrm flipH="1">
              <a:off x="2751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8" name="Rectangle 494"/>
            <p:cNvSpPr>
              <a:spLocks noChangeArrowheads="1"/>
            </p:cNvSpPr>
            <p:nvPr/>
          </p:nvSpPr>
          <p:spPr bwMode="auto">
            <a:xfrm>
              <a:off x="2766" y="3539"/>
              <a:ext cx="14" cy="23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9" name="Line 495"/>
            <p:cNvSpPr>
              <a:spLocks noChangeShapeType="1"/>
            </p:cNvSpPr>
            <p:nvPr/>
          </p:nvSpPr>
          <p:spPr bwMode="auto">
            <a:xfrm flipV="1">
              <a:off x="2766" y="3539"/>
              <a:ext cx="1" cy="23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0" name="Line 496"/>
            <p:cNvSpPr>
              <a:spLocks noChangeShapeType="1"/>
            </p:cNvSpPr>
            <p:nvPr/>
          </p:nvSpPr>
          <p:spPr bwMode="auto">
            <a:xfrm>
              <a:off x="2766" y="353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1" name="Line 497"/>
            <p:cNvSpPr>
              <a:spLocks noChangeShapeType="1"/>
            </p:cNvSpPr>
            <p:nvPr/>
          </p:nvSpPr>
          <p:spPr bwMode="auto">
            <a:xfrm>
              <a:off x="2780" y="3539"/>
              <a:ext cx="1" cy="23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2" name="Line 498"/>
            <p:cNvSpPr>
              <a:spLocks noChangeShapeType="1"/>
            </p:cNvSpPr>
            <p:nvPr/>
          </p:nvSpPr>
          <p:spPr bwMode="auto">
            <a:xfrm flipH="1">
              <a:off x="2766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3" name="Rectangle 499"/>
            <p:cNvSpPr>
              <a:spLocks noChangeArrowheads="1"/>
            </p:cNvSpPr>
            <p:nvPr/>
          </p:nvSpPr>
          <p:spPr bwMode="auto">
            <a:xfrm>
              <a:off x="2783" y="3577"/>
              <a:ext cx="14" cy="19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4" name="Line 500"/>
            <p:cNvSpPr>
              <a:spLocks noChangeShapeType="1"/>
            </p:cNvSpPr>
            <p:nvPr/>
          </p:nvSpPr>
          <p:spPr bwMode="auto">
            <a:xfrm flipV="1">
              <a:off x="2783" y="3577"/>
              <a:ext cx="1" cy="19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5" name="Line 501"/>
            <p:cNvSpPr>
              <a:spLocks noChangeShapeType="1"/>
            </p:cNvSpPr>
            <p:nvPr/>
          </p:nvSpPr>
          <p:spPr bwMode="auto">
            <a:xfrm>
              <a:off x="2783" y="357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" name="Line 502"/>
            <p:cNvSpPr>
              <a:spLocks noChangeShapeType="1"/>
            </p:cNvSpPr>
            <p:nvPr/>
          </p:nvSpPr>
          <p:spPr bwMode="auto">
            <a:xfrm>
              <a:off x="2797" y="3577"/>
              <a:ext cx="1" cy="19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7" name="Line 503"/>
            <p:cNvSpPr>
              <a:spLocks noChangeShapeType="1"/>
            </p:cNvSpPr>
            <p:nvPr/>
          </p:nvSpPr>
          <p:spPr bwMode="auto">
            <a:xfrm flipH="1">
              <a:off x="278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8" name="Rectangle 504"/>
            <p:cNvSpPr>
              <a:spLocks noChangeArrowheads="1"/>
            </p:cNvSpPr>
            <p:nvPr/>
          </p:nvSpPr>
          <p:spPr bwMode="auto">
            <a:xfrm>
              <a:off x="2801" y="3468"/>
              <a:ext cx="11" cy="30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9" name="Line 505"/>
            <p:cNvSpPr>
              <a:spLocks noChangeShapeType="1"/>
            </p:cNvSpPr>
            <p:nvPr/>
          </p:nvSpPr>
          <p:spPr bwMode="auto">
            <a:xfrm flipV="1">
              <a:off x="2801" y="3468"/>
              <a:ext cx="1" cy="30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0" name="Line 506"/>
            <p:cNvSpPr>
              <a:spLocks noChangeShapeType="1"/>
            </p:cNvSpPr>
            <p:nvPr/>
          </p:nvSpPr>
          <p:spPr bwMode="auto">
            <a:xfrm>
              <a:off x="2801" y="3468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1" name="Line 507"/>
            <p:cNvSpPr>
              <a:spLocks noChangeShapeType="1"/>
            </p:cNvSpPr>
            <p:nvPr/>
          </p:nvSpPr>
          <p:spPr bwMode="auto">
            <a:xfrm>
              <a:off x="2812" y="3468"/>
              <a:ext cx="1" cy="30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2" name="Line 508"/>
            <p:cNvSpPr>
              <a:spLocks noChangeShapeType="1"/>
            </p:cNvSpPr>
            <p:nvPr/>
          </p:nvSpPr>
          <p:spPr bwMode="auto">
            <a:xfrm flipH="1">
              <a:off x="2801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3" name="Rectangle 509"/>
            <p:cNvSpPr>
              <a:spLocks noChangeArrowheads="1"/>
            </p:cNvSpPr>
            <p:nvPr/>
          </p:nvSpPr>
          <p:spPr bwMode="auto">
            <a:xfrm>
              <a:off x="2815" y="3344"/>
              <a:ext cx="14" cy="42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4" name="Line 510"/>
            <p:cNvSpPr>
              <a:spLocks noChangeShapeType="1"/>
            </p:cNvSpPr>
            <p:nvPr/>
          </p:nvSpPr>
          <p:spPr bwMode="auto">
            <a:xfrm flipV="1">
              <a:off x="2815" y="3344"/>
              <a:ext cx="1" cy="42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5" name="Line 511"/>
            <p:cNvSpPr>
              <a:spLocks noChangeShapeType="1"/>
            </p:cNvSpPr>
            <p:nvPr/>
          </p:nvSpPr>
          <p:spPr bwMode="auto">
            <a:xfrm>
              <a:off x="2815" y="334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" name="Line 512"/>
            <p:cNvSpPr>
              <a:spLocks noChangeShapeType="1"/>
            </p:cNvSpPr>
            <p:nvPr/>
          </p:nvSpPr>
          <p:spPr bwMode="auto">
            <a:xfrm>
              <a:off x="2829" y="3344"/>
              <a:ext cx="1" cy="42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" name="Line 513"/>
            <p:cNvSpPr>
              <a:spLocks noChangeShapeType="1"/>
            </p:cNvSpPr>
            <p:nvPr/>
          </p:nvSpPr>
          <p:spPr bwMode="auto">
            <a:xfrm flipH="1">
              <a:off x="281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" name="Rectangle 514"/>
            <p:cNvSpPr>
              <a:spLocks noChangeArrowheads="1"/>
            </p:cNvSpPr>
            <p:nvPr/>
          </p:nvSpPr>
          <p:spPr bwMode="auto">
            <a:xfrm>
              <a:off x="2833" y="3298"/>
              <a:ext cx="10" cy="47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9" name="Line 515"/>
            <p:cNvSpPr>
              <a:spLocks noChangeShapeType="1"/>
            </p:cNvSpPr>
            <p:nvPr/>
          </p:nvSpPr>
          <p:spPr bwMode="auto">
            <a:xfrm flipV="1">
              <a:off x="2833" y="3298"/>
              <a:ext cx="1" cy="47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0" name="Line 516"/>
            <p:cNvSpPr>
              <a:spLocks noChangeShapeType="1"/>
            </p:cNvSpPr>
            <p:nvPr/>
          </p:nvSpPr>
          <p:spPr bwMode="auto">
            <a:xfrm>
              <a:off x="2833" y="3298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1" name="Line 517"/>
            <p:cNvSpPr>
              <a:spLocks noChangeShapeType="1"/>
            </p:cNvSpPr>
            <p:nvPr/>
          </p:nvSpPr>
          <p:spPr bwMode="auto">
            <a:xfrm>
              <a:off x="2843" y="3298"/>
              <a:ext cx="1" cy="47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2" name="Line 518"/>
            <p:cNvSpPr>
              <a:spLocks noChangeShapeType="1"/>
            </p:cNvSpPr>
            <p:nvPr/>
          </p:nvSpPr>
          <p:spPr bwMode="auto">
            <a:xfrm flipH="1">
              <a:off x="2833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" name="Rectangle 519"/>
            <p:cNvSpPr>
              <a:spLocks noChangeArrowheads="1"/>
            </p:cNvSpPr>
            <p:nvPr/>
          </p:nvSpPr>
          <p:spPr bwMode="auto">
            <a:xfrm>
              <a:off x="2847" y="3461"/>
              <a:ext cx="14" cy="3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4" name="Line 520"/>
            <p:cNvSpPr>
              <a:spLocks noChangeShapeType="1"/>
            </p:cNvSpPr>
            <p:nvPr/>
          </p:nvSpPr>
          <p:spPr bwMode="auto">
            <a:xfrm flipV="1">
              <a:off x="2847" y="3461"/>
              <a:ext cx="1" cy="3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5" name="Line 521"/>
            <p:cNvSpPr>
              <a:spLocks noChangeShapeType="1"/>
            </p:cNvSpPr>
            <p:nvPr/>
          </p:nvSpPr>
          <p:spPr bwMode="auto">
            <a:xfrm>
              <a:off x="2847" y="346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6" name="Line 522"/>
            <p:cNvSpPr>
              <a:spLocks noChangeShapeType="1"/>
            </p:cNvSpPr>
            <p:nvPr/>
          </p:nvSpPr>
          <p:spPr bwMode="auto">
            <a:xfrm>
              <a:off x="2861" y="3461"/>
              <a:ext cx="1" cy="3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7" name="Line 523"/>
            <p:cNvSpPr>
              <a:spLocks noChangeShapeType="1"/>
            </p:cNvSpPr>
            <p:nvPr/>
          </p:nvSpPr>
          <p:spPr bwMode="auto">
            <a:xfrm flipH="1">
              <a:off x="2847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8" name="Rectangle 524"/>
            <p:cNvSpPr>
              <a:spLocks noChangeArrowheads="1"/>
            </p:cNvSpPr>
            <p:nvPr/>
          </p:nvSpPr>
          <p:spPr bwMode="auto">
            <a:xfrm>
              <a:off x="2865" y="3429"/>
              <a:ext cx="14" cy="34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9" name="Line 525"/>
            <p:cNvSpPr>
              <a:spLocks noChangeShapeType="1"/>
            </p:cNvSpPr>
            <p:nvPr/>
          </p:nvSpPr>
          <p:spPr bwMode="auto">
            <a:xfrm flipV="1">
              <a:off x="2865" y="3429"/>
              <a:ext cx="1" cy="3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0" name="Line 526"/>
            <p:cNvSpPr>
              <a:spLocks noChangeShapeType="1"/>
            </p:cNvSpPr>
            <p:nvPr/>
          </p:nvSpPr>
          <p:spPr bwMode="auto">
            <a:xfrm>
              <a:off x="2865" y="342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1" name="Line 527"/>
            <p:cNvSpPr>
              <a:spLocks noChangeShapeType="1"/>
            </p:cNvSpPr>
            <p:nvPr/>
          </p:nvSpPr>
          <p:spPr bwMode="auto">
            <a:xfrm>
              <a:off x="2879" y="3429"/>
              <a:ext cx="1" cy="3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2" name="Line 528"/>
            <p:cNvSpPr>
              <a:spLocks noChangeShapeType="1"/>
            </p:cNvSpPr>
            <p:nvPr/>
          </p:nvSpPr>
          <p:spPr bwMode="auto">
            <a:xfrm flipH="1">
              <a:off x="286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3" name="Rectangle 529"/>
            <p:cNvSpPr>
              <a:spLocks noChangeArrowheads="1"/>
            </p:cNvSpPr>
            <p:nvPr/>
          </p:nvSpPr>
          <p:spPr bwMode="auto">
            <a:xfrm>
              <a:off x="2882" y="3429"/>
              <a:ext cx="11" cy="34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4" name="Line 530"/>
            <p:cNvSpPr>
              <a:spLocks noChangeShapeType="1"/>
            </p:cNvSpPr>
            <p:nvPr/>
          </p:nvSpPr>
          <p:spPr bwMode="auto">
            <a:xfrm flipV="1">
              <a:off x="2882" y="3429"/>
              <a:ext cx="1" cy="3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5" name="Line 531"/>
            <p:cNvSpPr>
              <a:spLocks noChangeShapeType="1"/>
            </p:cNvSpPr>
            <p:nvPr/>
          </p:nvSpPr>
          <p:spPr bwMode="auto">
            <a:xfrm>
              <a:off x="2882" y="3429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" name="Line 532"/>
            <p:cNvSpPr>
              <a:spLocks noChangeShapeType="1"/>
            </p:cNvSpPr>
            <p:nvPr/>
          </p:nvSpPr>
          <p:spPr bwMode="auto">
            <a:xfrm>
              <a:off x="2893" y="3429"/>
              <a:ext cx="1" cy="3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" name="Line 533"/>
            <p:cNvSpPr>
              <a:spLocks noChangeShapeType="1"/>
            </p:cNvSpPr>
            <p:nvPr/>
          </p:nvSpPr>
          <p:spPr bwMode="auto">
            <a:xfrm flipH="1">
              <a:off x="2882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8" name="Rectangle 534"/>
            <p:cNvSpPr>
              <a:spLocks noChangeArrowheads="1"/>
            </p:cNvSpPr>
            <p:nvPr/>
          </p:nvSpPr>
          <p:spPr bwMode="auto">
            <a:xfrm>
              <a:off x="2896" y="3507"/>
              <a:ext cx="14" cy="26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9" name="Line 535"/>
            <p:cNvSpPr>
              <a:spLocks noChangeShapeType="1"/>
            </p:cNvSpPr>
            <p:nvPr/>
          </p:nvSpPr>
          <p:spPr bwMode="auto">
            <a:xfrm flipV="1">
              <a:off x="2896" y="3507"/>
              <a:ext cx="1" cy="26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0" name="Line 536"/>
            <p:cNvSpPr>
              <a:spLocks noChangeShapeType="1"/>
            </p:cNvSpPr>
            <p:nvPr/>
          </p:nvSpPr>
          <p:spPr bwMode="auto">
            <a:xfrm>
              <a:off x="2896" y="350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1" name="Line 537"/>
            <p:cNvSpPr>
              <a:spLocks noChangeShapeType="1"/>
            </p:cNvSpPr>
            <p:nvPr/>
          </p:nvSpPr>
          <p:spPr bwMode="auto">
            <a:xfrm>
              <a:off x="2910" y="3507"/>
              <a:ext cx="1" cy="26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2" name="Line 538"/>
            <p:cNvSpPr>
              <a:spLocks noChangeShapeType="1"/>
            </p:cNvSpPr>
            <p:nvPr/>
          </p:nvSpPr>
          <p:spPr bwMode="auto">
            <a:xfrm flipH="1">
              <a:off x="2896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3" name="Rectangle 539"/>
            <p:cNvSpPr>
              <a:spLocks noChangeArrowheads="1"/>
            </p:cNvSpPr>
            <p:nvPr/>
          </p:nvSpPr>
          <p:spPr bwMode="auto">
            <a:xfrm>
              <a:off x="2914" y="3408"/>
              <a:ext cx="14" cy="36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4" name="Line 540"/>
            <p:cNvSpPr>
              <a:spLocks noChangeShapeType="1"/>
            </p:cNvSpPr>
            <p:nvPr/>
          </p:nvSpPr>
          <p:spPr bwMode="auto">
            <a:xfrm flipV="1">
              <a:off x="2914" y="3408"/>
              <a:ext cx="1" cy="36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5" name="Line 541"/>
            <p:cNvSpPr>
              <a:spLocks noChangeShapeType="1"/>
            </p:cNvSpPr>
            <p:nvPr/>
          </p:nvSpPr>
          <p:spPr bwMode="auto">
            <a:xfrm>
              <a:off x="2914" y="3408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" name="Line 542"/>
            <p:cNvSpPr>
              <a:spLocks noChangeShapeType="1"/>
            </p:cNvSpPr>
            <p:nvPr/>
          </p:nvSpPr>
          <p:spPr bwMode="auto">
            <a:xfrm>
              <a:off x="2928" y="3408"/>
              <a:ext cx="1" cy="36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" name="Line 543"/>
            <p:cNvSpPr>
              <a:spLocks noChangeShapeType="1"/>
            </p:cNvSpPr>
            <p:nvPr/>
          </p:nvSpPr>
          <p:spPr bwMode="auto">
            <a:xfrm flipH="1">
              <a:off x="291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" name="Rectangle 544"/>
            <p:cNvSpPr>
              <a:spLocks noChangeArrowheads="1"/>
            </p:cNvSpPr>
            <p:nvPr/>
          </p:nvSpPr>
          <p:spPr bwMode="auto">
            <a:xfrm>
              <a:off x="2932" y="3408"/>
              <a:ext cx="10" cy="36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9" name="Line 545"/>
            <p:cNvSpPr>
              <a:spLocks noChangeShapeType="1"/>
            </p:cNvSpPr>
            <p:nvPr/>
          </p:nvSpPr>
          <p:spPr bwMode="auto">
            <a:xfrm flipV="1">
              <a:off x="2932" y="3408"/>
              <a:ext cx="1" cy="36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0" name="Line 546"/>
            <p:cNvSpPr>
              <a:spLocks noChangeShapeType="1"/>
            </p:cNvSpPr>
            <p:nvPr/>
          </p:nvSpPr>
          <p:spPr bwMode="auto">
            <a:xfrm>
              <a:off x="2932" y="3408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1" name="Line 547"/>
            <p:cNvSpPr>
              <a:spLocks noChangeShapeType="1"/>
            </p:cNvSpPr>
            <p:nvPr/>
          </p:nvSpPr>
          <p:spPr bwMode="auto">
            <a:xfrm>
              <a:off x="2942" y="3408"/>
              <a:ext cx="1" cy="36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2" name="Line 548"/>
            <p:cNvSpPr>
              <a:spLocks noChangeShapeType="1"/>
            </p:cNvSpPr>
            <p:nvPr/>
          </p:nvSpPr>
          <p:spPr bwMode="auto">
            <a:xfrm flipH="1">
              <a:off x="2932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3" name="Rectangle 549"/>
            <p:cNvSpPr>
              <a:spLocks noChangeArrowheads="1"/>
            </p:cNvSpPr>
            <p:nvPr/>
          </p:nvSpPr>
          <p:spPr bwMode="auto">
            <a:xfrm>
              <a:off x="2946" y="3422"/>
              <a:ext cx="14" cy="35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4" name="Line 550"/>
            <p:cNvSpPr>
              <a:spLocks noChangeShapeType="1"/>
            </p:cNvSpPr>
            <p:nvPr/>
          </p:nvSpPr>
          <p:spPr bwMode="auto">
            <a:xfrm flipV="1">
              <a:off x="2946" y="3422"/>
              <a:ext cx="1" cy="35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5" name="Line 551"/>
            <p:cNvSpPr>
              <a:spLocks noChangeShapeType="1"/>
            </p:cNvSpPr>
            <p:nvPr/>
          </p:nvSpPr>
          <p:spPr bwMode="auto">
            <a:xfrm>
              <a:off x="2946" y="342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6" name="Line 552"/>
            <p:cNvSpPr>
              <a:spLocks noChangeShapeType="1"/>
            </p:cNvSpPr>
            <p:nvPr/>
          </p:nvSpPr>
          <p:spPr bwMode="auto">
            <a:xfrm>
              <a:off x="2960" y="3422"/>
              <a:ext cx="1" cy="35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" name="Line 553"/>
            <p:cNvSpPr>
              <a:spLocks noChangeShapeType="1"/>
            </p:cNvSpPr>
            <p:nvPr/>
          </p:nvSpPr>
          <p:spPr bwMode="auto">
            <a:xfrm flipH="1">
              <a:off x="2946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" name="Rectangle 554"/>
            <p:cNvSpPr>
              <a:spLocks noChangeArrowheads="1"/>
            </p:cNvSpPr>
            <p:nvPr/>
          </p:nvSpPr>
          <p:spPr bwMode="auto">
            <a:xfrm>
              <a:off x="2963" y="3221"/>
              <a:ext cx="11" cy="55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9" name="Line 555"/>
            <p:cNvSpPr>
              <a:spLocks noChangeShapeType="1"/>
            </p:cNvSpPr>
            <p:nvPr/>
          </p:nvSpPr>
          <p:spPr bwMode="auto">
            <a:xfrm flipV="1">
              <a:off x="2963" y="3221"/>
              <a:ext cx="1" cy="55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0" name="Line 556"/>
            <p:cNvSpPr>
              <a:spLocks noChangeShapeType="1"/>
            </p:cNvSpPr>
            <p:nvPr/>
          </p:nvSpPr>
          <p:spPr bwMode="auto">
            <a:xfrm>
              <a:off x="2963" y="3221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1" name="Line 557"/>
            <p:cNvSpPr>
              <a:spLocks noChangeShapeType="1"/>
            </p:cNvSpPr>
            <p:nvPr/>
          </p:nvSpPr>
          <p:spPr bwMode="auto">
            <a:xfrm>
              <a:off x="2974" y="3221"/>
              <a:ext cx="1" cy="55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2" name="Line 558"/>
            <p:cNvSpPr>
              <a:spLocks noChangeShapeType="1"/>
            </p:cNvSpPr>
            <p:nvPr/>
          </p:nvSpPr>
          <p:spPr bwMode="auto">
            <a:xfrm flipH="1">
              <a:off x="2963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3" name="Rectangle 559"/>
            <p:cNvSpPr>
              <a:spLocks noChangeArrowheads="1"/>
            </p:cNvSpPr>
            <p:nvPr/>
          </p:nvSpPr>
          <p:spPr bwMode="auto">
            <a:xfrm>
              <a:off x="2978" y="3306"/>
              <a:ext cx="14" cy="46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4" name="Line 560"/>
            <p:cNvSpPr>
              <a:spLocks noChangeShapeType="1"/>
            </p:cNvSpPr>
            <p:nvPr/>
          </p:nvSpPr>
          <p:spPr bwMode="auto">
            <a:xfrm flipV="1">
              <a:off x="2978" y="3306"/>
              <a:ext cx="1" cy="46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5" name="Line 561"/>
            <p:cNvSpPr>
              <a:spLocks noChangeShapeType="1"/>
            </p:cNvSpPr>
            <p:nvPr/>
          </p:nvSpPr>
          <p:spPr bwMode="auto">
            <a:xfrm>
              <a:off x="2978" y="3306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6" name="Line 562"/>
            <p:cNvSpPr>
              <a:spLocks noChangeShapeType="1"/>
            </p:cNvSpPr>
            <p:nvPr/>
          </p:nvSpPr>
          <p:spPr bwMode="auto">
            <a:xfrm>
              <a:off x="2992" y="3306"/>
              <a:ext cx="1" cy="46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7" name="Line 563"/>
            <p:cNvSpPr>
              <a:spLocks noChangeShapeType="1"/>
            </p:cNvSpPr>
            <p:nvPr/>
          </p:nvSpPr>
          <p:spPr bwMode="auto">
            <a:xfrm flipH="1">
              <a:off x="2978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" name="Rectangle 564"/>
            <p:cNvSpPr>
              <a:spLocks noChangeArrowheads="1"/>
            </p:cNvSpPr>
            <p:nvPr/>
          </p:nvSpPr>
          <p:spPr bwMode="auto">
            <a:xfrm>
              <a:off x="2995" y="3175"/>
              <a:ext cx="14" cy="59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9" name="Line 565"/>
            <p:cNvSpPr>
              <a:spLocks noChangeShapeType="1"/>
            </p:cNvSpPr>
            <p:nvPr/>
          </p:nvSpPr>
          <p:spPr bwMode="auto">
            <a:xfrm flipV="1">
              <a:off x="2995" y="3175"/>
              <a:ext cx="1" cy="59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0" name="Line 566"/>
            <p:cNvSpPr>
              <a:spLocks noChangeShapeType="1"/>
            </p:cNvSpPr>
            <p:nvPr/>
          </p:nvSpPr>
          <p:spPr bwMode="auto">
            <a:xfrm>
              <a:off x="2995" y="3175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1" name="Line 567"/>
            <p:cNvSpPr>
              <a:spLocks noChangeShapeType="1"/>
            </p:cNvSpPr>
            <p:nvPr/>
          </p:nvSpPr>
          <p:spPr bwMode="auto">
            <a:xfrm>
              <a:off x="3009" y="3175"/>
              <a:ext cx="1" cy="59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2" name="Line 568"/>
            <p:cNvSpPr>
              <a:spLocks noChangeShapeType="1"/>
            </p:cNvSpPr>
            <p:nvPr/>
          </p:nvSpPr>
          <p:spPr bwMode="auto">
            <a:xfrm flipH="1">
              <a:off x="299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3" name="Rectangle 569"/>
            <p:cNvSpPr>
              <a:spLocks noChangeArrowheads="1"/>
            </p:cNvSpPr>
            <p:nvPr/>
          </p:nvSpPr>
          <p:spPr bwMode="auto">
            <a:xfrm>
              <a:off x="3013" y="3468"/>
              <a:ext cx="10" cy="30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4" name="Line 570"/>
            <p:cNvSpPr>
              <a:spLocks noChangeShapeType="1"/>
            </p:cNvSpPr>
            <p:nvPr/>
          </p:nvSpPr>
          <p:spPr bwMode="auto">
            <a:xfrm flipV="1">
              <a:off x="3013" y="3468"/>
              <a:ext cx="1" cy="30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5" name="Line 571"/>
            <p:cNvSpPr>
              <a:spLocks noChangeShapeType="1"/>
            </p:cNvSpPr>
            <p:nvPr/>
          </p:nvSpPr>
          <p:spPr bwMode="auto">
            <a:xfrm>
              <a:off x="3013" y="3468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6" name="Line 572"/>
            <p:cNvSpPr>
              <a:spLocks noChangeShapeType="1"/>
            </p:cNvSpPr>
            <p:nvPr/>
          </p:nvSpPr>
          <p:spPr bwMode="auto">
            <a:xfrm>
              <a:off x="3023" y="3468"/>
              <a:ext cx="1" cy="30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7" name="Line 573"/>
            <p:cNvSpPr>
              <a:spLocks noChangeShapeType="1"/>
            </p:cNvSpPr>
            <p:nvPr/>
          </p:nvSpPr>
          <p:spPr bwMode="auto">
            <a:xfrm flipH="1">
              <a:off x="3013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8" name="Rectangle 574"/>
            <p:cNvSpPr>
              <a:spLocks noChangeArrowheads="1"/>
            </p:cNvSpPr>
            <p:nvPr/>
          </p:nvSpPr>
          <p:spPr bwMode="auto">
            <a:xfrm>
              <a:off x="3027" y="3058"/>
              <a:ext cx="14" cy="71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9" name="Line 575"/>
            <p:cNvSpPr>
              <a:spLocks noChangeShapeType="1"/>
            </p:cNvSpPr>
            <p:nvPr/>
          </p:nvSpPr>
          <p:spPr bwMode="auto">
            <a:xfrm flipV="1">
              <a:off x="3027" y="3058"/>
              <a:ext cx="1" cy="71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0" name="Line 576"/>
            <p:cNvSpPr>
              <a:spLocks noChangeShapeType="1"/>
            </p:cNvSpPr>
            <p:nvPr/>
          </p:nvSpPr>
          <p:spPr bwMode="auto">
            <a:xfrm>
              <a:off x="3027" y="3058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1" name="Line 577"/>
            <p:cNvSpPr>
              <a:spLocks noChangeShapeType="1"/>
            </p:cNvSpPr>
            <p:nvPr/>
          </p:nvSpPr>
          <p:spPr bwMode="auto">
            <a:xfrm>
              <a:off x="3041" y="3058"/>
              <a:ext cx="1" cy="71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2" name="Line 578"/>
            <p:cNvSpPr>
              <a:spLocks noChangeShapeType="1"/>
            </p:cNvSpPr>
            <p:nvPr/>
          </p:nvSpPr>
          <p:spPr bwMode="auto">
            <a:xfrm flipH="1">
              <a:off x="3027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3" name="Rectangle 579"/>
            <p:cNvSpPr>
              <a:spLocks noChangeArrowheads="1"/>
            </p:cNvSpPr>
            <p:nvPr/>
          </p:nvSpPr>
          <p:spPr bwMode="auto">
            <a:xfrm>
              <a:off x="3045" y="3323"/>
              <a:ext cx="14" cy="44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4" name="Line 580"/>
            <p:cNvSpPr>
              <a:spLocks noChangeShapeType="1"/>
            </p:cNvSpPr>
            <p:nvPr/>
          </p:nvSpPr>
          <p:spPr bwMode="auto">
            <a:xfrm flipV="1">
              <a:off x="3045" y="3323"/>
              <a:ext cx="1" cy="44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5" name="Line 581"/>
            <p:cNvSpPr>
              <a:spLocks noChangeShapeType="1"/>
            </p:cNvSpPr>
            <p:nvPr/>
          </p:nvSpPr>
          <p:spPr bwMode="auto">
            <a:xfrm>
              <a:off x="3045" y="332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6" name="Line 582"/>
            <p:cNvSpPr>
              <a:spLocks noChangeShapeType="1"/>
            </p:cNvSpPr>
            <p:nvPr/>
          </p:nvSpPr>
          <p:spPr bwMode="auto">
            <a:xfrm>
              <a:off x="3059" y="3323"/>
              <a:ext cx="1" cy="44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" name="Line 583"/>
            <p:cNvSpPr>
              <a:spLocks noChangeShapeType="1"/>
            </p:cNvSpPr>
            <p:nvPr/>
          </p:nvSpPr>
          <p:spPr bwMode="auto">
            <a:xfrm flipH="1">
              <a:off x="304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" name="Rectangle 584"/>
            <p:cNvSpPr>
              <a:spLocks noChangeArrowheads="1"/>
            </p:cNvSpPr>
            <p:nvPr/>
          </p:nvSpPr>
          <p:spPr bwMode="auto">
            <a:xfrm>
              <a:off x="3062" y="3150"/>
              <a:ext cx="11" cy="62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9" name="Line 585"/>
            <p:cNvSpPr>
              <a:spLocks noChangeShapeType="1"/>
            </p:cNvSpPr>
            <p:nvPr/>
          </p:nvSpPr>
          <p:spPr bwMode="auto">
            <a:xfrm flipV="1">
              <a:off x="3062" y="3150"/>
              <a:ext cx="1" cy="62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0" name="Line 586"/>
            <p:cNvSpPr>
              <a:spLocks noChangeShapeType="1"/>
            </p:cNvSpPr>
            <p:nvPr/>
          </p:nvSpPr>
          <p:spPr bwMode="auto">
            <a:xfrm>
              <a:off x="3062" y="3150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1" name="Line 587"/>
            <p:cNvSpPr>
              <a:spLocks noChangeShapeType="1"/>
            </p:cNvSpPr>
            <p:nvPr/>
          </p:nvSpPr>
          <p:spPr bwMode="auto">
            <a:xfrm>
              <a:off x="3073" y="3150"/>
              <a:ext cx="1" cy="62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2" name="Line 588"/>
            <p:cNvSpPr>
              <a:spLocks noChangeShapeType="1"/>
            </p:cNvSpPr>
            <p:nvPr/>
          </p:nvSpPr>
          <p:spPr bwMode="auto">
            <a:xfrm flipH="1">
              <a:off x="3062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3" name="Rectangle 589"/>
            <p:cNvSpPr>
              <a:spLocks noChangeArrowheads="1"/>
            </p:cNvSpPr>
            <p:nvPr/>
          </p:nvSpPr>
          <p:spPr bwMode="auto">
            <a:xfrm>
              <a:off x="3076" y="3429"/>
              <a:ext cx="15" cy="34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4" name="Line 590"/>
            <p:cNvSpPr>
              <a:spLocks noChangeShapeType="1"/>
            </p:cNvSpPr>
            <p:nvPr/>
          </p:nvSpPr>
          <p:spPr bwMode="auto">
            <a:xfrm flipV="1">
              <a:off x="3076" y="3429"/>
              <a:ext cx="1" cy="3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5" name="Line 591"/>
            <p:cNvSpPr>
              <a:spLocks noChangeShapeType="1"/>
            </p:cNvSpPr>
            <p:nvPr/>
          </p:nvSpPr>
          <p:spPr bwMode="auto">
            <a:xfrm>
              <a:off x="3076" y="3429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6" name="Line 592"/>
            <p:cNvSpPr>
              <a:spLocks noChangeShapeType="1"/>
            </p:cNvSpPr>
            <p:nvPr/>
          </p:nvSpPr>
          <p:spPr bwMode="auto">
            <a:xfrm>
              <a:off x="3091" y="3429"/>
              <a:ext cx="1" cy="3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7" name="Line 593"/>
            <p:cNvSpPr>
              <a:spLocks noChangeShapeType="1"/>
            </p:cNvSpPr>
            <p:nvPr/>
          </p:nvSpPr>
          <p:spPr bwMode="auto">
            <a:xfrm flipH="1">
              <a:off x="3076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" name="Rectangle 594"/>
            <p:cNvSpPr>
              <a:spLocks noChangeArrowheads="1"/>
            </p:cNvSpPr>
            <p:nvPr/>
          </p:nvSpPr>
          <p:spPr bwMode="auto">
            <a:xfrm>
              <a:off x="3094" y="3669"/>
              <a:ext cx="11" cy="10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9" name="Line 595"/>
            <p:cNvSpPr>
              <a:spLocks noChangeShapeType="1"/>
            </p:cNvSpPr>
            <p:nvPr/>
          </p:nvSpPr>
          <p:spPr bwMode="auto">
            <a:xfrm flipV="1">
              <a:off x="3094" y="3669"/>
              <a:ext cx="1" cy="10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0" name="Line 596"/>
            <p:cNvSpPr>
              <a:spLocks noChangeShapeType="1"/>
            </p:cNvSpPr>
            <p:nvPr/>
          </p:nvSpPr>
          <p:spPr bwMode="auto">
            <a:xfrm>
              <a:off x="3094" y="3669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1" name="Line 597"/>
            <p:cNvSpPr>
              <a:spLocks noChangeShapeType="1"/>
            </p:cNvSpPr>
            <p:nvPr/>
          </p:nvSpPr>
          <p:spPr bwMode="auto">
            <a:xfrm>
              <a:off x="3105" y="3669"/>
              <a:ext cx="1" cy="10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2" name="Line 598"/>
            <p:cNvSpPr>
              <a:spLocks noChangeShapeType="1"/>
            </p:cNvSpPr>
            <p:nvPr/>
          </p:nvSpPr>
          <p:spPr bwMode="auto">
            <a:xfrm flipH="1">
              <a:off x="3094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3" name="Rectangle 599"/>
            <p:cNvSpPr>
              <a:spLocks noChangeArrowheads="1"/>
            </p:cNvSpPr>
            <p:nvPr/>
          </p:nvSpPr>
          <p:spPr bwMode="auto">
            <a:xfrm>
              <a:off x="3108" y="3507"/>
              <a:ext cx="14" cy="26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4" name="Line 600"/>
            <p:cNvSpPr>
              <a:spLocks noChangeShapeType="1"/>
            </p:cNvSpPr>
            <p:nvPr/>
          </p:nvSpPr>
          <p:spPr bwMode="auto">
            <a:xfrm flipV="1">
              <a:off x="3108" y="3507"/>
              <a:ext cx="1" cy="26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5" name="Line 601"/>
            <p:cNvSpPr>
              <a:spLocks noChangeShapeType="1"/>
            </p:cNvSpPr>
            <p:nvPr/>
          </p:nvSpPr>
          <p:spPr bwMode="auto">
            <a:xfrm>
              <a:off x="3108" y="350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6" name="Line 602"/>
            <p:cNvSpPr>
              <a:spLocks noChangeShapeType="1"/>
            </p:cNvSpPr>
            <p:nvPr/>
          </p:nvSpPr>
          <p:spPr bwMode="auto">
            <a:xfrm>
              <a:off x="3122" y="3507"/>
              <a:ext cx="1" cy="26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7" name="Line 603"/>
            <p:cNvSpPr>
              <a:spLocks noChangeShapeType="1"/>
            </p:cNvSpPr>
            <p:nvPr/>
          </p:nvSpPr>
          <p:spPr bwMode="auto">
            <a:xfrm flipH="1">
              <a:off x="3108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8" name="Rectangle 604"/>
            <p:cNvSpPr>
              <a:spLocks noChangeArrowheads="1"/>
            </p:cNvSpPr>
            <p:nvPr/>
          </p:nvSpPr>
          <p:spPr bwMode="auto">
            <a:xfrm>
              <a:off x="3126" y="3369"/>
              <a:ext cx="14" cy="40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9" name="Line 605"/>
            <p:cNvSpPr>
              <a:spLocks noChangeShapeType="1"/>
            </p:cNvSpPr>
            <p:nvPr/>
          </p:nvSpPr>
          <p:spPr bwMode="auto">
            <a:xfrm flipV="1">
              <a:off x="3126" y="3369"/>
              <a:ext cx="1" cy="40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0" name="Line 606"/>
            <p:cNvSpPr>
              <a:spLocks noChangeShapeType="1"/>
            </p:cNvSpPr>
            <p:nvPr/>
          </p:nvSpPr>
          <p:spPr bwMode="auto">
            <a:xfrm>
              <a:off x="3126" y="336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1" name="Line 607"/>
            <p:cNvSpPr>
              <a:spLocks noChangeShapeType="1"/>
            </p:cNvSpPr>
            <p:nvPr/>
          </p:nvSpPr>
          <p:spPr bwMode="auto">
            <a:xfrm>
              <a:off x="3140" y="3369"/>
              <a:ext cx="1" cy="40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33" name="Group 809"/>
          <p:cNvGrpSpPr>
            <a:grpSpLocks/>
          </p:cNvGrpSpPr>
          <p:nvPr/>
        </p:nvGrpSpPr>
        <p:grpSpPr bwMode="auto">
          <a:xfrm>
            <a:off x="4962525" y="3060632"/>
            <a:ext cx="1060450" cy="2889250"/>
            <a:chOff x="3126" y="1953"/>
            <a:chExt cx="668" cy="1820"/>
          </a:xfrm>
        </p:grpSpPr>
        <p:sp>
          <p:nvSpPr>
            <p:cNvPr id="1633" name="Line 609"/>
            <p:cNvSpPr>
              <a:spLocks noChangeShapeType="1"/>
            </p:cNvSpPr>
            <p:nvPr/>
          </p:nvSpPr>
          <p:spPr bwMode="auto">
            <a:xfrm flipH="1">
              <a:off x="3126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4" name="Rectangle 610"/>
            <p:cNvSpPr>
              <a:spLocks noChangeArrowheads="1"/>
            </p:cNvSpPr>
            <p:nvPr/>
          </p:nvSpPr>
          <p:spPr bwMode="auto">
            <a:xfrm>
              <a:off x="3143" y="3560"/>
              <a:ext cx="11" cy="21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5" name="Line 611"/>
            <p:cNvSpPr>
              <a:spLocks noChangeShapeType="1"/>
            </p:cNvSpPr>
            <p:nvPr/>
          </p:nvSpPr>
          <p:spPr bwMode="auto">
            <a:xfrm flipV="1">
              <a:off x="3143" y="3560"/>
              <a:ext cx="1" cy="21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6" name="Line 612"/>
            <p:cNvSpPr>
              <a:spLocks noChangeShapeType="1"/>
            </p:cNvSpPr>
            <p:nvPr/>
          </p:nvSpPr>
          <p:spPr bwMode="auto">
            <a:xfrm>
              <a:off x="3143" y="3560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7" name="Line 613"/>
            <p:cNvSpPr>
              <a:spLocks noChangeShapeType="1"/>
            </p:cNvSpPr>
            <p:nvPr/>
          </p:nvSpPr>
          <p:spPr bwMode="auto">
            <a:xfrm>
              <a:off x="3154" y="3560"/>
              <a:ext cx="1" cy="21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" name="Line 614"/>
            <p:cNvSpPr>
              <a:spLocks noChangeShapeType="1"/>
            </p:cNvSpPr>
            <p:nvPr/>
          </p:nvSpPr>
          <p:spPr bwMode="auto">
            <a:xfrm flipH="1">
              <a:off x="3143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" name="Rectangle 615"/>
            <p:cNvSpPr>
              <a:spLocks noChangeArrowheads="1"/>
            </p:cNvSpPr>
            <p:nvPr/>
          </p:nvSpPr>
          <p:spPr bwMode="auto">
            <a:xfrm>
              <a:off x="3158" y="3267"/>
              <a:ext cx="14" cy="50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" name="Line 616"/>
            <p:cNvSpPr>
              <a:spLocks noChangeShapeType="1"/>
            </p:cNvSpPr>
            <p:nvPr/>
          </p:nvSpPr>
          <p:spPr bwMode="auto">
            <a:xfrm flipV="1">
              <a:off x="3158" y="3267"/>
              <a:ext cx="1" cy="50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" name="Line 617"/>
            <p:cNvSpPr>
              <a:spLocks noChangeShapeType="1"/>
            </p:cNvSpPr>
            <p:nvPr/>
          </p:nvSpPr>
          <p:spPr bwMode="auto">
            <a:xfrm>
              <a:off x="3158" y="326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" name="Line 618"/>
            <p:cNvSpPr>
              <a:spLocks noChangeShapeType="1"/>
            </p:cNvSpPr>
            <p:nvPr/>
          </p:nvSpPr>
          <p:spPr bwMode="auto">
            <a:xfrm>
              <a:off x="3172" y="3267"/>
              <a:ext cx="1" cy="50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" name="Line 619"/>
            <p:cNvSpPr>
              <a:spLocks noChangeShapeType="1"/>
            </p:cNvSpPr>
            <p:nvPr/>
          </p:nvSpPr>
          <p:spPr bwMode="auto">
            <a:xfrm flipH="1">
              <a:off x="3158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" name="Rectangle 620"/>
            <p:cNvSpPr>
              <a:spLocks noChangeArrowheads="1"/>
            </p:cNvSpPr>
            <p:nvPr/>
          </p:nvSpPr>
          <p:spPr bwMode="auto">
            <a:xfrm>
              <a:off x="3175" y="3383"/>
              <a:ext cx="14" cy="38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" name="Line 621"/>
            <p:cNvSpPr>
              <a:spLocks noChangeShapeType="1"/>
            </p:cNvSpPr>
            <p:nvPr/>
          </p:nvSpPr>
          <p:spPr bwMode="auto">
            <a:xfrm flipV="1">
              <a:off x="3175" y="3383"/>
              <a:ext cx="1" cy="3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6" name="Line 622"/>
            <p:cNvSpPr>
              <a:spLocks noChangeShapeType="1"/>
            </p:cNvSpPr>
            <p:nvPr/>
          </p:nvSpPr>
          <p:spPr bwMode="auto">
            <a:xfrm>
              <a:off x="3175" y="338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7" name="Line 623"/>
            <p:cNvSpPr>
              <a:spLocks noChangeShapeType="1"/>
            </p:cNvSpPr>
            <p:nvPr/>
          </p:nvSpPr>
          <p:spPr bwMode="auto">
            <a:xfrm>
              <a:off x="3189" y="3383"/>
              <a:ext cx="1" cy="3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8" name="Line 624"/>
            <p:cNvSpPr>
              <a:spLocks noChangeShapeType="1"/>
            </p:cNvSpPr>
            <p:nvPr/>
          </p:nvSpPr>
          <p:spPr bwMode="auto">
            <a:xfrm flipH="1">
              <a:off x="317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" name="Rectangle 625"/>
            <p:cNvSpPr>
              <a:spLocks noChangeArrowheads="1"/>
            </p:cNvSpPr>
            <p:nvPr/>
          </p:nvSpPr>
          <p:spPr bwMode="auto">
            <a:xfrm>
              <a:off x="3193" y="3323"/>
              <a:ext cx="11" cy="44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0" name="Line 626"/>
            <p:cNvSpPr>
              <a:spLocks noChangeShapeType="1"/>
            </p:cNvSpPr>
            <p:nvPr/>
          </p:nvSpPr>
          <p:spPr bwMode="auto">
            <a:xfrm flipV="1">
              <a:off x="3193" y="3323"/>
              <a:ext cx="1" cy="44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1" name="Line 627"/>
            <p:cNvSpPr>
              <a:spLocks noChangeShapeType="1"/>
            </p:cNvSpPr>
            <p:nvPr/>
          </p:nvSpPr>
          <p:spPr bwMode="auto">
            <a:xfrm>
              <a:off x="3193" y="3323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2" name="Line 628"/>
            <p:cNvSpPr>
              <a:spLocks noChangeShapeType="1"/>
            </p:cNvSpPr>
            <p:nvPr/>
          </p:nvSpPr>
          <p:spPr bwMode="auto">
            <a:xfrm>
              <a:off x="3204" y="3323"/>
              <a:ext cx="1" cy="44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3" name="Line 629"/>
            <p:cNvSpPr>
              <a:spLocks noChangeShapeType="1"/>
            </p:cNvSpPr>
            <p:nvPr/>
          </p:nvSpPr>
          <p:spPr bwMode="auto">
            <a:xfrm flipH="1">
              <a:off x="3193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4" name="Rectangle 630"/>
            <p:cNvSpPr>
              <a:spLocks noChangeArrowheads="1"/>
            </p:cNvSpPr>
            <p:nvPr/>
          </p:nvSpPr>
          <p:spPr bwMode="auto">
            <a:xfrm>
              <a:off x="3207" y="3246"/>
              <a:ext cx="14" cy="52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5" name="Line 631"/>
            <p:cNvSpPr>
              <a:spLocks noChangeShapeType="1"/>
            </p:cNvSpPr>
            <p:nvPr/>
          </p:nvSpPr>
          <p:spPr bwMode="auto">
            <a:xfrm flipV="1">
              <a:off x="3207" y="3246"/>
              <a:ext cx="1" cy="52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6" name="Line 632"/>
            <p:cNvSpPr>
              <a:spLocks noChangeShapeType="1"/>
            </p:cNvSpPr>
            <p:nvPr/>
          </p:nvSpPr>
          <p:spPr bwMode="auto">
            <a:xfrm>
              <a:off x="3207" y="3246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7" name="Line 633"/>
            <p:cNvSpPr>
              <a:spLocks noChangeShapeType="1"/>
            </p:cNvSpPr>
            <p:nvPr/>
          </p:nvSpPr>
          <p:spPr bwMode="auto">
            <a:xfrm>
              <a:off x="3221" y="3246"/>
              <a:ext cx="1" cy="52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8" name="Line 634"/>
            <p:cNvSpPr>
              <a:spLocks noChangeShapeType="1"/>
            </p:cNvSpPr>
            <p:nvPr/>
          </p:nvSpPr>
          <p:spPr bwMode="auto">
            <a:xfrm flipH="1">
              <a:off x="3207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9" name="Rectangle 635"/>
            <p:cNvSpPr>
              <a:spLocks noChangeArrowheads="1"/>
            </p:cNvSpPr>
            <p:nvPr/>
          </p:nvSpPr>
          <p:spPr bwMode="auto">
            <a:xfrm>
              <a:off x="3225" y="3291"/>
              <a:ext cx="10" cy="48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0" name="Line 636"/>
            <p:cNvSpPr>
              <a:spLocks noChangeShapeType="1"/>
            </p:cNvSpPr>
            <p:nvPr/>
          </p:nvSpPr>
          <p:spPr bwMode="auto">
            <a:xfrm flipV="1">
              <a:off x="3225" y="3291"/>
              <a:ext cx="1" cy="48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1" name="Line 637"/>
            <p:cNvSpPr>
              <a:spLocks noChangeShapeType="1"/>
            </p:cNvSpPr>
            <p:nvPr/>
          </p:nvSpPr>
          <p:spPr bwMode="auto">
            <a:xfrm>
              <a:off x="3225" y="3291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2" name="Line 638"/>
            <p:cNvSpPr>
              <a:spLocks noChangeShapeType="1"/>
            </p:cNvSpPr>
            <p:nvPr/>
          </p:nvSpPr>
          <p:spPr bwMode="auto">
            <a:xfrm>
              <a:off x="3235" y="3291"/>
              <a:ext cx="1" cy="48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3" name="Line 639"/>
            <p:cNvSpPr>
              <a:spLocks noChangeShapeType="1"/>
            </p:cNvSpPr>
            <p:nvPr/>
          </p:nvSpPr>
          <p:spPr bwMode="auto">
            <a:xfrm flipH="1">
              <a:off x="3225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4" name="Rectangle 640"/>
            <p:cNvSpPr>
              <a:spLocks noChangeArrowheads="1"/>
            </p:cNvSpPr>
            <p:nvPr/>
          </p:nvSpPr>
          <p:spPr bwMode="auto">
            <a:xfrm>
              <a:off x="3239" y="3104"/>
              <a:ext cx="14" cy="66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5" name="Line 641"/>
            <p:cNvSpPr>
              <a:spLocks noChangeShapeType="1"/>
            </p:cNvSpPr>
            <p:nvPr/>
          </p:nvSpPr>
          <p:spPr bwMode="auto">
            <a:xfrm flipV="1">
              <a:off x="3239" y="3104"/>
              <a:ext cx="1" cy="66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6" name="Line 642"/>
            <p:cNvSpPr>
              <a:spLocks noChangeShapeType="1"/>
            </p:cNvSpPr>
            <p:nvPr/>
          </p:nvSpPr>
          <p:spPr bwMode="auto">
            <a:xfrm>
              <a:off x="3239" y="310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7" name="Line 643"/>
            <p:cNvSpPr>
              <a:spLocks noChangeShapeType="1"/>
            </p:cNvSpPr>
            <p:nvPr/>
          </p:nvSpPr>
          <p:spPr bwMode="auto">
            <a:xfrm>
              <a:off x="3253" y="3104"/>
              <a:ext cx="1" cy="66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8" name="Line 644"/>
            <p:cNvSpPr>
              <a:spLocks noChangeShapeType="1"/>
            </p:cNvSpPr>
            <p:nvPr/>
          </p:nvSpPr>
          <p:spPr bwMode="auto">
            <a:xfrm flipH="1">
              <a:off x="323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9" name="Rectangle 645"/>
            <p:cNvSpPr>
              <a:spLocks noChangeArrowheads="1"/>
            </p:cNvSpPr>
            <p:nvPr/>
          </p:nvSpPr>
          <p:spPr bwMode="auto">
            <a:xfrm>
              <a:off x="3256" y="3207"/>
              <a:ext cx="15" cy="56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0" name="Line 646"/>
            <p:cNvSpPr>
              <a:spLocks noChangeShapeType="1"/>
            </p:cNvSpPr>
            <p:nvPr/>
          </p:nvSpPr>
          <p:spPr bwMode="auto">
            <a:xfrm flipV="1">
              <a:off x="3256" y="3207"/>
              <a:ext cx="1" cy="56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1" name="Line 647"/>
            <p:cNvSpPr>
              <a:spLocks noChangeShapeType="1"/>
            </p:cNvSpPr>
            <p:nvPr/>
          </p:nvSpPr>
          <p:spPr bwMode="auto">
            <a:xfrm>
              <a:off x="3256" y="3207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2" name="Line 648"/>
            <p:cNvSpPr>
              <a:spLocks noChangeShapeType="1"/>
            </p:cNvSpPr>
            <p:nvPr/>
          </p:nvSpPr>
          <p:spPr bwMode="auto">
            <a:xfrm>
              <a:off x="3271" y="3207"/>
              <a:ext cx="1" cy="56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3" name="Line 649"/>
            <p:cNvSpPr>
              <a:spLocks noChangeShapeType="1"/>
            </p:cNvSpPr>
            <p:nvPr/>
          </p:nvSpPr>
          <p:spPr bwMode="auto">
            <a:xfrm flipH="1">
              <a:off x="3256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4" name="Rectangle 650"/>
            <p:cNvSpPr>
              <a:spLocks noChangeArrowheads="1"/>
            </p:cNvSpPr>
            <p:nvPr/>
          </p:nvSpPr>
          <p:spPr bwMode="auto">
            <a:xfrm>
              <a:off x="3274" y="3058"/>
              <a:ext cx="11" cy="71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5" name="Line 651"/>
            <p:cNvSpPr>
              <a:spLocks noChangeShapeType="1"/>
            </p:cNvSpPr>
            <p:nvPr/>
          </p:nvSpPr>
          <p:spPr bwMode="auto">
            <a:xfrm flipV="1">
              <a:off x="3274" y="3058"/>
              <a:ext cx="1" cy="71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6" name="Line 652"/>
            <p:cNvSpPr>
              <a:spLocks noChangeShapeType="1"/>
            </p:cNvSpPr>
            <p:nvPr/>
          </p:nvSpPr>
          <p:spPr bwMode="auto">
            <a:xfrm>
              <a:off x="3274" y="3058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7" name="Line 653"/>
            <p:cNvSpPr>
              <a:spLocks noChangeShapeType="1"/>
            </p:cNvSpPr>
            <p:nvPr/>
          </p:nvSpPr>
          <p:spPr bwMode="auto">
            <a:xfrm>
              <a:off x="3285" y="3058"/>
              <a:ext cx="1" cy="71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8" name="Line 654"/>
            <p:cNvSpPr>
              <a:spLocks noChangeShapeType="1"/>
            </p:cNvSpPr>
            <p:nvPr/>
          </p:nvSpPr>
          <p:spPr bwMode="auto">
            <a:xfrm flipH="1">
              <a:off x="3274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" name="Rectangle 655"/>
            <p:cNvSpPr>
              <a:spLocks noChangeArrowheads="1"/>
            </p:cNvSpPr>
            <p:nvPr/>
          </p:nvSpPr>
          <p:spPr bwMode="auto">
            <a:xfrm>
              <a:off x="3288" y="3037"/>
              <a:ext cx="14" cy="73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0" name="Line 656"/>
            <p:cNvSpPr>
              <a:spLocks noChangeShapeType="1"/>
            </p:cNvSpPr>
            <p:nvPr/>
          </p:nvSpPr>
          <p:spPr bwMode="auto">
            <a:xfrm flipV="1">
              <a:off x="3288" y="3037"/>
              <a:ext cx="1" cy="73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1" name="Line 657"/>
            <p:cNvSpPr>
              <a:spLocks noChangeShapeType="1"/>
            </p:cNvSpPr>
            <p:nvPr/>
          </p:nvSpPr>
          <p:spPr bwMode="auto">
            <a:xfrm>
              <a:off x="3288" y="303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2" name="Line 658"/>
            <p:cNvSpPr>
              <a:spLocks noChangeShapeType="1"/>
            </p:cNvSpPr>
            <p:nvPr/>
          </p:nvSpPr>
          <p:spPr bwMode="auto">
            <a:xfrm>
              <a:off x="3302" y="3037"/>
              <a:ext cx="1" cy="73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3" name="Line 659"/>
            <p:cNvSpPr>
              <a:spLocks noChangeShapeType="1"/>
            </p:cNvSpPr>
            <p:nvPr/>
          </p:nvSpPr>
          <p:spPr bwMode="auto">
            <a:xfrm flipH="1">
              <a:off x="3288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4" name="Rectangle 660"/>
            <p:cNvSpPr>
              <a:spLocks noChangeArrowheads="1"/>
            </p:cNvSpPr>
            <p:nvPr/>
          </p:nvSpPr>
          <p:spPr bwMode="auto">
            <a:xfrm>
              <a:off x="3306" y="3161"/>
              <a:ext cx="14" cy="6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5" name="Line 661"/>
            <p:cNvSpPr>
              <a:spLocks noChangeShapeType="1"/>
            </p:cNvSpPr>
            <p:nvPr/>
          </p:nvSpPr>
          <p:spPr bwMode="auto">
            <a:xfrm flipV="1">
              <a:off x="3306" y="3161"/>
              <a:ext cx="1" cy="6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6" name="Line 662"/>
            <p:cNvSpPr>
              <a:spLocks noChangeShapeType="1"/>
            </p:cNvSpPr>
            <p:nvPr/>
          </p:nvSpPr>
          <p:spPr bwMode="auto">
            <a:xfrm>
              <a:off x="3306" y="316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7" name="Line 663"/>
            <p:cNvSpPr>
              <a:spLocks noChangeShapeType="1"/>
            </p:cNvSpPr>
            <p:nvPr/>
          </p:nvSpPr>
          <p:spPr bwMode="auto">
            <a:xfrm>
              <a:off x="3320" y="3161"/>
              <a:ext cx="1" cy="6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8" name="Line 664"/>
            <p:cNvSpPr>
              <a:spLocks noChangeShapeType="1"/>
            </p:cNvSpPr>
            <p:nvPr/>
          </p:nvSpPr>
          <p:spPr bwMode="auto">
            <a:xfrm flipH="1">
              <a:off x="3306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" name="Rectangle 665"/>
            <p:cNvSpPr>
              <a:spLocks noChangeArrowheads="1"/>
            </p:cNvSpPr>
            <p:nvPr/>
          </p:nvSpPr>
          <p:spPr bwMode="auto">
            <a:xfrm>
              <a:off x="3324" y="2959"/>
              <a:ext cx="10" cy="81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0" name="Line 666"/>
            <p:cNvSpPr>
              <a:spLocks noChangeShapeType="1"/>
            </p:cNvSpPr>
            <p:nvPr/>
          </p:nvSpPr>
          <p:spPr bwMode="auto">
            <a:xfrm flipV="1">
              <a:off x="3324" y="2959"/>
              <a:ext cx="1" cy="81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1" name="Line 667"/>
            <p:cNvSpPr>
              <a:spLocks noChangeShapeType="1"/>
            </p:cNvSpPr>
            <p:nvPr/>
          </p:nvSpPr>
          <p:spPr bwMode="auto">
            <a:xfrm>
              <a:off x="3324" y="2959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2" name="Line 668"/>
            <p:cNvSpPr>
              <a:spLocks noChangeShapeType="1"/>
            </p:cNvSpPr>
            <p:nvPr/>
          </p:nvSpPr>
          <p:spPr bwMode="auto">
            <a:xfrm>
              <a:off x="3334" y="2959"/>
              <a:ext cx="1" cy="81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3" name="Line 669"/>
            <p:cNvSpPr>
              <a:spLocks noChangeShapeType="1"/>
            </p:cNvSpPr>
            <p:nvPr/>
          </p:nvSpPr>
          <p:spPr bwMode="auto">
            <a:xfrm flipH="1">
              <a:off x="3324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4" name="Rectangle 670"/>
            <p:cNvSpPr>
              <a:spLocks noChangeArrowheads="1"/>
            </p:cNvSpPr>
            <p:nvPr/>
          </p:nvSpPr>
          <p:spPr bwMode="auto">
            <a:xfrm>
              <a:off x="3338" y="3150"/>
              <a:ext cx="14" cy="62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5" name="Line 671"/>
            <p:cNvSpPr>
              <a:spLocks noChangeShapeType="1"/>
            </p:cNvSpPr>
            <p:nvPr/>
          </p:nvSpPr>
          <p:spPr bwMode="auto">
            <a:xfrm flipV="1">
              <a:off x="3338" y="3150"/>
              <a:ext cx="1" cy="62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6" name="Line 672"/>
            <p:cNvSpPr>
              <a:spLocks noChangeShapeType="1"/>
            </p:cNvSpPr>
            <p:nvPr/>
          </p:nvSpPr>
          <p:spPr bwMode="auto">
            <a:xfrm>
              <a:off x="3338" y="3150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7" name="Line 673"/>
            <p:cNvSpPr>
              <a:spLocks noChangeShapeType="1"/>
            </p:cNvSpPr>
            <p:nvPr/>
          </p:nvSpPr>
          <p:spPr bwMode="auto">
            <a:xfrm>
              <a:off x="3352" y="3150"/>
              <a:ext cx="1" cy="62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8" name="Line 674"/>
            <p:cNvSpPr>
              <a:spLocks noChangeShapeType="1"/>
            </p:cNvSpPr>
            <p:nvPr/>
          </p:nvSpPr>
          <p:spPr bwMode="auto">
            <a:xfrm flipH="1">
              <a:off x="3338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9" name="Rectangle 675"/>
            <p:cNvSpPr>
              <a:spLocks noChangeArrowheads="1"/>
            </p:cNvSpPr>
            <p:nvPr/>
          </p:nvSpPr>
          <p:spPr bwMode="auto">
            <a:xfrm>
              <a:off x="3355" y="3083"/>
              <a:ext cx="11" cy="68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0" name="Line 676"/>
            <p:cNvSpPr>
              <a:spLocks noChangeShapeType="1"/>
            </p:cNvSpPr>
            <p:nvPr/>
          </p:nvSpPr>
          <p:spPr bwMode="auto">
            <a:xfrm flipV="1">
              <a:off x="3355" y="3083"/>
              <a:ext cx="1" cy="6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1" name="Line 677"/>
            <p:cNvSpPr>
              <a:spLocks noChangeShapeType="1"/>
            </p:cNvSpPr>
            <p:nvPr/>
          </p:nvSpPr>
          <p:spPr bwMode="auto">
            <a:xfrm>
              <a:off x="3355" y="3083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2" name="Line 678"/>
            <p:cNvSpPr>
              <a:spLocks noChangeShapeType="1"/>
            </p:cNvSpPr>
            <p:nvPr/>
          </p:nvSpPr>
          <p:spPr bwMode="auto">
            <a:xfrm>
              <a:off x="3366" y="3083"/>
              <a:ext cx="1" cy="6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3" name="Line 679"/>
            <p:cNvSpPr>
              <a:spLocks noChangeShapeType="1"/>
            </p:cNvSpPr>
            <p:nvPr/>
          </p:nvSpPr>
          <p:spPr bwMode="auto">
            <a:xfrm flipH="1">
              <a:off x="3355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4" name="Rectangle 680"/>
            <p:cNvSpPr>
              <a:spLocks noChangeArrowheads="1"/>
            </p:cNvSpPr>
            <p:nvPr/>
          </p:nvSpPr>
          <p:spPr bwMode="auto">
            <a:xfrm>
              <a:off x="3369" y="2952"/>
              <a:ext cx="15" cy="82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5" name="Line 681"/>
            <p:cNvSpPr>
              <a:spLocks noChangeShapeType="1"/>
            </p:cNvSpPr>
            <p:nvPr/>
          </p:nvSpPr>
          <p:spPr bwMode="auto">
            <a:xfrm flipV="1">
              <a:off x="3369" y="2952"/>
              <a:ext cx="1" cy="82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6" name="Line 682"/>
            <p:cNvSpPr>
              <a:spLocks noChangeShapeType="1"/>
            </p:cNvSpPr>
            <p:nvPr/>
          </p:nvSpPr>
          <p:spPr bwMode="auto">
            <a:xfrm>
              <a:off x="3369" y="295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7" name="Line 683"/>
            <p:cNvSpPr>
              <a:spLocks noChangeShapeType="1"/>
            </p:cNvSpPr>
            <p:nvPr/>
          </p:nvSpPr>
          <p:spPr bwMode="auto">
            <a:xfrm>
              <a:off x="3384" y="2952"/>
              <a:ext cx="1" cy="82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8" name="Line 684"/>
            <p:cNvSpPr>
              <a:spLocks noChangeShapeType="1"/>
            </p:cNvSpPr>
            <p:nvPr/>
          </p:nvSpPr>
          <p:spPr bwMode="auto">
            <a:xfrm flipH="1">
              <a:off x="3369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9" name="Rectangle 685"/>
            <p:cNvSpPr>
              <a:spLocks noChangeArrowheads="1"/>
            </p:cNvSpPr>
            <p:nvPr/>
          </p:nvSpPr>
          <p:spPr bwMode="auto">
            <a:xfrm>
              <a:off x="3387" y="3383"/>
              <a:ext cx="14" cy="38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0" name="Line 686"/>
            <p:cNvSpPr>
              <a:spLocks noChangeShapeType="1"/>
            </p:cNvSpPr>
            <p:nvPr/>
          </p:nvSpPr>
          <p:spPr bwMode="auto">
            <a:xfrm flipV="1">
              <a:off x="3387" y="3383"/>
              <a:ext cx="1" cy="3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1" name="Line 687"/>
            <p:cNvSpPr>
              <a:spLocks noChangeShapeType="1"/>
            </p:cNvSpPr>
            <p:nvPr/>
          </p:nvSpPr>
          <p:spPr bwMode="auto">
            <a:xfrm>
              <a:off x="3387" y="338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2" name="Line 688"/>
            <p:cNvSpPr>
              <a:spLocks noChangeShapeType="1"/>
            </p:cNvSpPr>
            <p:nvPr/>
          </p:nvSpPr>
          <p:spPr bwMode="auto">
            <a:xfrm>
              <a:off x="3401" y="3383"/>
              <a:ext cx="1" cy="38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3" name="Line 689"/>
            <p:cNvSpPr>
              <a:spLocks noChangeShapeType="1"/>
            </p:cNvSpPr>
            <p:nvPr/>
          </p:nvSpPr>
          <p:spPr bwMode="auto">
            <a:xfrm flipH="1">
              <a:off x="3387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4" name="Rectangle 690"/>
            <p:cNvSpPr>
              <a:spLocks noChangeArrowheads="1"/>
            </p:cNvSpPr>
            <p:nvPr/>
          </p:nvSpPr>
          <p:spPr bwMode="auto">
            <a:xfrm>
              <a:off x="3405" y="3129"/>
              <a:ext cx="10" cy="64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5" name="Line 691"/>
            <p:cNvSpPr>
              <a:spLocks noChangeShapeType="1"/>
            </p:cNvSpPr>
            <p:nvPr/>
          </p:nvSpPr>
          <p:spPr bwMode="auto">
            <a:xfrm flipV="1">
              <a:off x="3405" y="3129"/>
              <a:ext cx="1" cy="6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6" name="Line 692"/>
            <p:cNvSpPr>
              <a:spLocks noChangeShapeType="1"/>
            </p:cNvSpPr>
            <p:nvPr/>
          </p:nvSpPr>
          <p:spPr bwMode="auto">
            <a:xfrm>
              <a:off x="3405" y="3129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7" name="Line 693"/>
            <p:cNvSpPr>
              <a:spLocks noChangeShapeType="1"/>
            </p:cNvSpPr>
            <p:nvPr/>
          </p:nvSpPr>
          <p:spPr bwMode="auto">
            <a:xfrm>
              <a:off x="3415" y="3129"/>
              <a:ext cx="1" cy="6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8" name="Line 694"/>
            <p:cNvSpPr>
              <a:spLocks noChangeShapeType="1"/>
            </p:cNvSpPr>
            <p:nvPr/>
          </p:nvSpPr>
          <p:spPr bwMode="auto">
            <a:xfrm flipH="1">
              <a:off x="3405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9" name="Rectangle 695"/>
            <p:cNvSpPr>
              <a:spLocks noChangeArrowheads="1"/>
            </p:cNvSpPr>
            <p:nvPr/>
          </p:nvSpPr>
          <p:spPr bwMode="auto">
            <a:xfrm>
              <a:off x="3419" y="2981"/>
              <a:ext cx="14" cy="79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" name="Line 696"/>
            <p:cNvSpPr>
              <a:spLocks noChangeShapeType="1"/>
            </p:cNvSpPr>
            <p:nvPr/>
          </p:nvSpPr>
          <p:spPr bwMode="auto">
            <a:xfrm flipV="1">
              <a:off x="3419" y="2981"/>
              <a:ext cx="1" cy="79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1" name="Line 697"/>
            <p:cNvSpPr>
              <a:spLocks noChangeShapeType="1"/>
            </p:cNvSpPr>
            <p:nvPr/>
          </p:nvSpPr>
          <p:spPr bwMode="auto">
            <a:xfrm>
              <a:off x="3419" y="298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2" name="Line 698"/>
            <p:cNvSpPr>
              <a:spLocks noChangeShapeType="1"/>
            </p:cNvSpPr>
            <p:nvPr/>
          </p:nvSpPr>
          <p:spPr bwMode="auto">
            <a:xfrm>
              <a:off x="3433" y="2981"/>
              <a:ext cx="1" cy="79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3" name="Line 699"/>
            <p:cNvSpPr>
              <a:spLocks noChangeShapeType="1"/>
            </p:cNvSpPr>
            <p:nvPr/>
          </p:nvSpPr>
          <p:spPr bwMode="auto">
            <a:xfrm flipH="1">
              <a:off x="341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4" name="Rectangle 700"/>
            <p:cNvSpPr>
              <a:spLocks noChangeArrowheads="1"/>
            </p:cNvSpPr>
            <p:nvPr/>
          </p:nvSpPr>
          <p:spPr bwMode="auto">
            <a:xfrm>
              <a:off x="3437" y="3076"/>
              <a:ext cx="14" cy="69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5" name="Line 701"/>
            <p:cNvSpPr>
              <a:spLocks noChangeShapeType="1"/>
            </p:cNvSpPr>
            <p:nvPr/>
          </p:nvSpPr>
          <p:spPr bwMode="auto">
            <a:xfrm flipV="1">
              <a:off x="3437" y="3076"/>
              <a:ext cx="1" cy="69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6" name="Line 702"/>
            <p:cNvSpPr>
              <a:spLocks noChangeShapeType="1"/>
            </p:cNvSpPr>
            <p:nvPr/>
          </p:nvSpPr>
          <p:spPr bwMode="auto">
            <a:xfrm>
              <a:off x="3437" y="3076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7" name="Line 703"/>
            <p:cNvSpPr>
              <a:spLocks noChangeShapeType="1"/>
            </p:cNvSpPr>
            <p:nvPr/>
          </p:nvSpPr>
          <p:spPr bwMode="auto">
            <a:xfrm>
              <a:off x="3451" y="3076"/>
              <a:ext cx="1" cy="69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8" name="Line 704"/>
            <p:cNvSpPr>
              <a:spLocks noChangeShapeType="1"/>
            </p:cNvSpPr>
            <p:nvPr/>
          </p:nvSpPr>
          <p:spPr bwMode="auto">
            <a:xfrm flipH="1">
              <a:off x="3437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9" name="Rectangle 705"/>
            <p:cNvSpPr>
              <a:spLocks noChangeArrowheads="1"/>
            </p:cNvSpPr>
            <p:nvPr/>
          </p:nvSpPr>
          <p:spPr bwMode="auto">
            <a:xfrm>
              <a:off x="3454" y="3051"/>
              <a:ext cx="11" cy="72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0" name="Line 706"/>
            <p:cNvSpPr>
              <a:spLocks noChangeShapeType="1"/>
            </p:cNvSpPr>
            <p:nvPr/>
          </p:nvSpPr>
          <p:spPr bwMode="auto">
            <a:xfrm flipV="1">
              <a:off x="3454" y="3051"/>
              <a:ext cx="1" cy="72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1" name="Line 707"/>
            <p:cNvSpPr>
              <a:spLocks noChangeShapeType="1"/>
            </p:cNvSpPr>
            <p:nvPr/>
          </p:nvSpPr>
          <p:spPr bwMode="auto">
            <a:xfrm>
              <a:off x="3454" y="3051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2" name="Line 708"/>
            <p:cNvSpPr>
              <a:spLocks noChangeShapeType="1"/>
            </p:cNvSpPr>
            <p:nvPr/>
          </p:nvSpPr>
          <p:spPr bwMode="auto">
            <a:xfrm>
              <a:off x="3465" y="3051"/>
              <a:ext cx="1" cy="72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3" name="Line 709"/>
            <p:cNvSpPr>
              <a:spLocks noChangeShapeType="1"/>
            </p:cNvSpPr>
            <p:nvPr/>
          </p:nvSpPr>
          <p:spPr bwMode="auto">
            <a:xfrm flipH="1">
              <a:off x="3454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4" name="Rectangle 710"/>
            <p:cNvSpPr>
              <a:spLocks noChangeArrowheads="1"/>
            </p:cNvSpPr>
            <p:nvPr/>
          </p:nvSpPr>
          <p:spPr bwMode="auto">
            <a:xfrm>
              <a:off x="3468" y="2981"/>
              <a:ext cx="15" cy="79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5" name="Line 711"/>
            <p:cNvSpPr>
              <a:spLocks noChangeShapeType="1"/>
            </p:cNvSpPr>
            <p:nvPr/>
          </p:nvSpPr>
          <p:spPr bwMode="auto">
            <a:xfrm flipV="1">
              <a:off x="3468" y="2981"/>
              <a:ext cx="1" cy="79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6" name="Line 712"/>
            <p:cNvSpPr>
              <a:spLocks noChangeShapeType="1"/>
            </p:cNvSpPr>
            <p:nvPr/>
          </p:nvSpPr>
          <p:spPr bwMode="auto">
            <a:xfrm>
              <a:off x="3468" y="2981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7" name="Line 713"/>
            <p:cNvSpPr>
              <a:spLocks noChangeShapeType="1"/>
            </p:cNvSpPr>
            <p:nvPr/>
          </p:nvSpPr>
          <p:spPr bwMode="auto">
            <a:xfrm>
              <a:off x="3483" y="2981"/>
              <a:ext cx="1" cy="79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8" name="Line 714"/>
            <p:cNvSpPr>
              <a:spLocks noChangeShapeType="1"/>
            </p:cNvSpPr>
            <p:nvPr/>
          </p:nvSpPr>
          <p:spPr bwMode="auto">
            <a:xfrm flipH="1">
              <a:off x="3468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9" name="Rectangle 715"/>
            <p:cNvSpPr>
              <a:spLocks noChangeArrowheads="1"/>
            </p:cNvSpPr>
            <p:nvPr/>
          </p:nvSpPr>
          <p:spPr bwMode="auto">
            <a:xfrm>
              <a:off x="3486" y="3539"/>
              <a:ext cx="11" cy="23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0" name="Line 716"/>
            <p:cNvSpPr>
              <a:spLocks noChangeShapeType="1"/>
            </p:cNvSpPr>
            <p:nvPr/>
          </p:nvSpPr>
          <p:spPr bwMode="auto">
            <a:xfrm flipV="1">
              <a:off x="3486" y="3539"/>
              <a:ext cx="1" cy="23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" name="Line 717"/>
            <p:cNvSpPr>
              <a:spLocks noChangeShapeType="1"/>
            </p:cNvSpPr>
            <p:nvPr/>
          </p:nvSpPr>
          <p:spPr bwMode="auto">
            <a:xfrm>
              <a:off x="3486" y="3539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" name="Line 718"/>
            <p:cNvSpPr>
              <a:spLocks noChangeShapeType="1"/>
            </p:cNvSpPr>
            <p:nvPr/>
          </p:nvSpPr>
          <p:spPr bwMode="auto">
            <a:xfrm>
              <a:off x="3497" y="3539"/>
              <a:ext cx="1" cy="23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" name="Line 719"/>
            <p:cNvSpPr>
              <a:spLocks noChangeShapeType="1"/>
            </p:cNvSpPr>
            <p:nvPr/>
          </p:nvSpPr>
          <p:spPr bwMode="auto">
            <a:xfrm flipH="1">
              <a:off x="3486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" name="Rectangle 720"/>
            <p:cNvSpPr>
              <a:spLocks noChangeArrowheads="1"/>
            </p:cNvSpPr>
            <p:nvPr/>
          </p:nvSpPr>
          <p:spPr bwMode="auto">
            <a:xfrm>
              <a:off x="3500" y="3415"/>
              <a:ext cx="14" cy="35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" name="Line 721"/>
            <p:cNvSpPr>
              <a:spLocks noChangeShapeType="1"/>
            </p:cNvSpPr>
            <p:nvPr/>
          </p:nvSpPr>
          <p:spPr bwMode="auto">
            <a:xfrm flipV="1">
              <a:off x="3500" y="3415"/>
              <a:ext cx="1" cy="3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" name="Line 722"/>
            <p:cNvSpPr>
              <a:spLocks noChangeShapeType="1"/>
            </p:cNvSpPr>
            <p:nvPr/>
          </p:nvSpPr>
          <p:spPr bwMode="auto">
            <a:xfrm>
              <a:off x="3500" y="3415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" name="Line 723"/>
            <p:cNvSpPr>
              <a:spLocks noChangeShapeType="1"/>
            </p:cNvSpPr>
            <p:nvPr/>
          </p:nvSpPr>
          <p:spPr bwMode="auto">
            <a:xfrm>
              <a:off x="3514" y="3415"/>
              <a:ext cx="1" cy="35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" name="Line 724"/>
            <p:cNvSpPr>
              <a:spLocks noChangeShapeType="1"/>
            </p:cNvSpPr>
            <p:nvPr/>
          </p:nvSpPr>
          <p:spPr bwMode="auto">
            <a:xfrm flipH="1">
              <a:off x="350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" name="Rectangle 725"/>
            <p:cNvSpPr>
              <a:spLocks noChangeArrowheads="1"/>
            </p:cNvSpPr>
            <p:nvPr/>
          </p:nvSpPr>
          <p:spPr bwMode="auto">
            <a:xfrm>
              <a:off x="3518" y="3577"/>
              <a:ext cx="14" cy="19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0" name="Line 726"/>
            <p:cNvSpPr>
              <a:spLocks noChangeShapeType="1"/>
            </p:cNvSpPr>
            <p:nvPr/>
          </p:nvSpPr>
          <p:spPr bwMode="auto">
            <a:xfrm flipV="1">
              <a:off x="3518" y="3577"/>
              <a:ext cx="1" cy="19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1" name="Line 727"/>
            <p:cNvSpPr>
              <a:spLocks noChangeShapeType="1"/>
            </p:cNvSpPr>
            <p:nvPr/>
          </p:nvSpPr>
          <p:spPr bwMode="auto">
            <a:xfrm>
              <a:off x="3518" y="357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2" name="Line 728"/>
            <p:cNvSpPr>
              <a:spLocks noChangeShapeType="1"/>
            </p:cNvSpPr>
            <p:nvPr/>
          </p:nvSpPr>
          <p:spPr bwMode="auto">
            <a:xfrm>
              <a:off x="3532" y="3577"/>
              <a:ext cx="1" cy="19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3" name="Line 729"/>
            <p:cNvSpPr>
              <a:spLocks noChangeShapeType="1"/>
            </p:cNvSpPr>
            <p:nvPr/>
          </p:nvSpPr>
          <p:spPr bwMode="auto">
            <a:xfrm flipH="1">
              <a:off x="3518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4" name="Rectangle 730"/>
            <p:cNvSpPr>
              <a:spLocks noChangeArrowheads="1"/>
            </p:cNvSpPr>
            <p:nvPr/>
          </p:nvSpPr>
          <p:spPr bwMode="auto">
            <a:xfrm>
              <a:off x="3535" y="3298"/>
              <a:ext cx="11" cy="47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5" name="Line 731"/>
            <p:cNvSpPr>
              <a:spLocks noChangeShapeType="1"/>
            </p:cNvSpPr>
            <p:nvPr/>
          </p:nvSpPr>
          <p:spPr bwMode="auto">
            <a:xfrm flipV="1">
              <a:off x="3535" y="3298"/>
              <a:ext cx="1" cy="47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6" name="Line 732"/>
            <p:cNvSpPr>
              <a:spLocks noChangeShapeType="1"/>
            </p:cNvSpPr>
            <p:nvPr/>
          </p:nvSpPr>
          <p:spPr bwMode="auto">
            <a:xfrm>
              <a:off x="3535" y="3298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7" name="Line 733"/>
            <p:cNvSpPr>
              <a:spLocks noChangeShapeType="1"/>
            </p:cNvSpPr>
            <p:nvPr/>
          </p:nvSpPr>
          <p:spPr bwMode="auto">
            <a:xfrm>
              <a:off x="3546" y="3298"/>
              <a:ext cx="1" cy="47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8" name="Line 734"/>
            <p:cNvSpPr>
              <a:spLocks noChangeShapeType="1"/>
            </p:cNvSpPr>
            <p:nvPr/>
          </p:nvSpPr>
          <p:spPr bwMode="auto">
            <a:xfrm flipH="1">
              <a:off x="3535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9" name="Rectangle 735"/>
            <p:cNvSpPr>
              <a:spLocks noChangeArrowheads="1"/>
            </p:cNvSpPr>
            <p:nvPr/>
          </p:nvSpPr>
          <p:spPr bwMode="auto">
            <a:xfrm>
              <a:off x="3550" y="3291"/>
              <a:ext cx="14" cy="48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0" name="Line 736"/>
            <p:cNvSpPr>
              <a:spLocks noChangeShapeType="1"/>
            </p:cNvSpPr>
            <p:nvPr/>
          </p:nvSpPr>
          <p:spPr bwMode="auto">
            <a:xfrm flipV="1">
              <a:off x="3550" y="3291"/>
              <a:ext cx="1" cy="48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1" name="Line 737"/>
            <p:cNvSpPr>
              <a:spLocks noChangeShapeType="1"/>
            </p:cNvSpPr>
            <p:nvPr/>
          </p:nvSpPr>
          <p:spPr bwMode="auto">
            <a:xfrm>
              <a:off x="3550" y="329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2" name="Line 738"/>
            <p:cNvSpPr>
              <a:spLocks noChangeShapeType="1"/>
            </p:cNvSpPr>
            <p:nvPr/>
          </p:nvSpPr>
          <p:spPr bwMode="auto">
            <a:xfrm>
              <a:off x="3564" y="3291"/>
              <a:ext cx="1" cy="48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3" name="Line 739"/>
            <p:cNvSpPr>
              <a:spLocks noChangeShapeType="1"/>
            </p:cNvSpPr>
            <p:nvPr/>
          </p:nvSpPr>
          <p:spPr bwMode="auto">
            <a:xfrm flipH="1">
              <a:off x="355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4" name="Rectangle 740"/>
            <p:cNvSpPr>
              <a:spLocks noChangeArrowheads="1"/>
            </p:cNvSpPr>
            <p:nvPr/>
          </p:nvSpPr>
          <p:spPr bwMode="auto">
            <a:xfrm>
              <a:off x="3567" y="3189"/>
              <a:ext cx="14" cy="58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5" name="Line 741"/>
            <p:cNvSpPr>
              <a:spLocks noChangeShapeType="1"/>
            </p:cNvSpPr>
            <p:nvPr/>
          </p:nvSpPr>
          <p:spPr bwMode="auto">
            <a:xfrm flipV="1">
              <a:off x="3567" y="3189"/>
              <a:ext cx="1" cy="58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6" name="Line 742"/>
            <p:cNvSpPr>
              <a:spLocks noChangeShapeType="1"/>
            </p:cNvSpPr>
            <p:nvPr/>
          </p:nvSpPr>
          <p:spPr bwMode="auto">
            <a:xfrm>
              <a:off x="3567" y="318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7" name="Line 743"/>
            <p:cNvSpPr>
              <a:spLocks noChangeShapeType="1"/>
            </p:cNvSpPr>
            <p:nvPr/>
          </p:nvSpPr>
          <p:spPr bwMode="auto">
            <a:xfrm>
              <a:off x="3581" y="3189"/>
              <a:ext cx="1" cy="58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8" name="Line 744"/>
            <p:cNvSpPr>
              <a:spLocks noChangeShapeType="1"/>
            </p:cNvSpPr>
            <p:nvPr/>
          </p:nvSpPr>
          <p:spPr bwMode="auto">
            <a:xfrm flipH="1">
              <a:off x="3567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9" name="Rectangle 745"/>
            <p:cNvSpPr>
              <a:spLocks noChangeArrowheads="1"/>
            </p:cNvSpPr>
            <p:nvPr/>
          </p:nvSpPr>
          <p:spPr bwMode="auto">
            <a:xfrm>
              <a:off x="3581" y="3200"/>
              <a:ext cx="15" cy="57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0" name="Line 746"/>
            <p:cNvSpPr>
              <a:spLocks noChangeShapeType="1"/>
            </p:cNvSpPr>
            <p:nvPr/>
          </p:nvSpPr>
          <p:spPr bwMode="auto">
            <a:xfrm flipV="1">
              <a:off x="3581" y="3200"/>
              <a:ext cx="1" cy="57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1" name="Line 747"/>
            <p:cNvSpPr>
              <a:spLocks noChangeShapeType="1"/>
            </p:cNvSpPr>
            <p:nvPr/>
          </p:nvSpPr>
          <p:spPr bwMode="auto">
            <a:xfrm>
              <a:off x="3581" y="3200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2" name="Line 748"/>
            <p:cNvSpPr>
              <a:spLocks noChangeShapeType="1"/>
            </p:cNvSpPr>
            <p:nvPr/>
          </p:nvSpPr>
          <p:spPr bwMode="auto">
            <a:xfrm>
              <a:off x="3596" y="3200"/>
              <a:ext cx="1" cy="57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3" name="Line 749"/>
            <p:cNvSpPr>
              <a:spLocks noChangeShapeType="1"/>
            </p:cNvSpPr>
            <p:nvPr/>
          </p:nvSpPr>
          <p:spPr bwMode="auto">
            <a:xfrm flipH="1">
              <a:off x="3581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4" name="Rectangle 750"/>
            <p:cNvSpPr>
              <a:spLocks noChangeArrowheads="1"/>
            </p:cNvSpPr>
            <p:nvPr/>
          </p:nvSpPr>
          <p:spPr bwMode="auto">
            <a:xfrm>
              <a:off x="3599" y="3044"/>
              <a:ext cx="14" cy="72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5" name="Line 751"/>
            <p:cNvSpPr>
              <a:spLocks noChangeShapeType="1"/>
            </p:cNvSpPr>
            <p:nvPr/>
          </p:nvSpPr>
          <p:spPr bwMode="auto">
            <a:xfrm flipV="1">
              <a:off x="3599" y="3044"/>
              <a:ext cx="1" cy="72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6" name="Line 752"/>
            <p:cNvSpPr>
              <a:spLocks noChangeShapeType="1"/>
            </p:cNvSpPr>
            <p:nvPr/>
          </p:nvSpPr>
          <p:spPr bwMode="auto">
            <a:xfrm>
              <a:off x="3599" y="304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7" name="Line 753"/>
            <p:cNvSpPr>
              <a:spLocks noChangeShapeType="1"/>
            </p:cNvSpPr>
            <p:nvPr/>
          </p:nvSpPr>
          <p:spPr bwMode="auto">
            <a:xfrm>
              <a:off x="3613" y="3044"/>
              <a:ext cx="1" cy="72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8" name="Line 754"/>
            <p:cNvSpPr>
              <a:spLocks noChangeShapeType="1"/>
            </p:cNvSpPr>
            <p:nvPr/>
          </p:nvSpPr>
          <p:spPr bwMode="auto">
            <a:xfrm flipH="1">
              <a:off x="359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9" name="Rectangle 755"/>
            <p:cNvSpPr>
              <a:spLocks noChangeArrowheads="1"/>
            </p:cNvSpPr>
            <p:nvPr/>
          </p:nvSpPr>
          <p:spPr bwMode="auto">
            <a:xfrm>
              <a:off x="3617" y="3122"/>
              <a:ext cx="10" cy="65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0" name="Line 756"/>
            <p:cNvSpPr>
              <a:spLocks noChangeShapeType="1"/>
            </p:cNvSpPr>
            <p:nvPr/>
          </p:nvSpPr>
          <p:spPr bwMode="auto">
            <a:xfrm flipV="1">
              <a:off x="3617" y="3122"/>
              <a:ext cx="1" cy="65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1" name="Line 757"/>
            <p:cNvSpPr>
              <a:spLocks noChangeShapeType="1"/>
            </p:cNvSpPr>
            <p:nvPr/>
          </p:nvSpPr>
          <p:spPr bwMode="auto">
            <a:xfrm>
              <a:off x="3617" y="312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" name="Line 758"/>
            <p:cNvSpPr>
              <a:spLocks noChangeShapeType="1"/>
            </p:cNvSpPr>
            <p:nvPr/>
          </p:nvSpPr>
          <p:spPr bwMode="auto">
            <a:xfrm>
              <a:off x="3627" y="3122"/>
              <a:ext cx="1" cy="65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" name="Line 759"/>
            <p:cNvSpPr>
              <a:spLocks noChangeShapeType="1"/>
            </p:cNvSpPr>
            <p:nvPr/>
          </p:nvSpPr>
          <p:spPr bwMode="auto">
            <a:xfrm flipH="1">
              <a:off x="3617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4" name="Rectangle 760"/>
            <p:cNvSpPr>
              <a:spLocks noChangeArrowheads="1"/>
            </p:cNvSpPr>
            <p:nvPr/>
          </p:nvSpPr>
          <p:spPr bwMode="auto">
            <a:xfrm>
              <a:off x="3631" y="3274"/>
              <a:ext cx="14" cy="49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5" name="Line 761"/>
            <p:cNvSpPr>
              <a:spLocks noChangeShapeType="1"/>
            </p:cNvSpPr>
            <p:nvPr/>
          </p:nvSpPr>
          <p:spPr bwMode="auto">
            <a:xfrm flipV="1">
              <a:off x="3631" y="3274"/>
              <a:ext cx="1" cy="49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6" name="Line 762"/>
            <p:cNvSpPr>
              <a:spLocks noChangeShapeType="1"/>
            </p:cNvSpPr>
            <p:nvPr/>
          </p:nvSpPr>
          <p:spPr bwMode="auto">
            <a:xfrm>
              <a:off x="3631" y="327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7" name="Line 763"/>
            <p:cNvSpPr>
              <a:spLocks noChangeShapeType="1"/>
            </p:cNvSpPr>
            <p:nvPr/>
          </p:nvSpPr>
          <p:spPr bwMode="auto">
            <a:xfrm>
              <a:off x="3645" y="3274"/>
              <a:ext cx="1" cy="49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8" name="Line 764"/>
            <p:cNvSpPr>
              <a:spLocks noChangeShapeType="1"/>
            </p:cNvSpPr>
            <p:nvPr/>
          </p:nvSpPr>
          <p:spPr bwMode="auto">
            <a:xfrm flipH="1">
              <a:off x="363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9" name="Rectangle 765"/>
            <p:cNvSpPr>
              <a:spLocks noChangeArrowheads="1"/>
            </p:cNvSpPr>
            <p:nvPr/>
          </p:nvSpPr>
          <p:spPr bwMode="auto">
            <a:xfrm>
              <a:off x="3648" y="3051"/>
              <a:ext cx="15" cy="72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0" name="Line 766"/>
            <p:cNvSpPr>
              <a:spLocks noChangeShapeType="1"/>
            </p:cNvSpPr>
            <p:nvPr/>
          </p:nvSpPr>
          <p:spPr bwMode="auto">
            <a:xfrm flipV="1">
              <a:off x="3648" y="3051"/>
              <a:ext cx="1" cy="72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1" name="Line 767"/>
            <p:cNvSpPr>
              <a:spLocks noChangeShapeType="1"/>
            </p:cNvSpPr>
            <p:nvPr/>
          </p:nvSpPr>
          <p:spPr bwMode="auto">
            <a:xfrm>
              <a:off x="3648" y="3051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2" name="Line 768"/>
            <p:cNvSpPr>
              <a:spLocks noChangeShapeType="1"/>
            </p:cNvSpPr>
            <p:nvPr/>
          </p:nvSpPr>
          <p:spPr bwMode="auto">
            <a:xfrm>
              <a:off x="3663" y="3051"/>
              <a:ext cx="1" cy="72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3" name="Line 769"/>
            <p:cNvSpPr>
              <a:spLocks noChangeShapeType="1"/>
            </p:cNvSpPr>
            <p:nvPr/>
          </p:nvSpPr>
          <p:spPr bwMode="auto">
            <a:xfrm flipH="1">
              <a:off x="3648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4" name="Rectangle 770"/>
            <p:cNvSpPr>
              <a:spLocks noChangeArrowheads="1"/>
            </p:cNvSpPr>
            <p:nvPr/>
          </p:nvSpPr>
          <p:spPr bwMode="auto">
            <a:xfrm>
              <a:off x="3666" y="3065"/>
              <a:ext cx="11" cy="70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5" name="Line 771"/>
            <p:cNvSpPr>
              <a:spLocks noChangeShapeType="1"/>
            </p:cNvSpPr>
            <p:nvPr/>
          </p:nvSpPr>
          <p:spPr bwMode="auto">
            <a:xfrm flipV="1">
              <a:off x="3666" y="3065"/>
              <a:ext cx="1" cy="70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6" name="Line 772"/>
            <p:cNvSpPr>
              <a:spLocks noChangeShapeType="1"/>
            </p:cNvSpPr>
            <p:nvPr/>
          </p:nvSpPr>
          <p:spPr bwMode="auto">
            <a:xfrm>
              <a:off x="3666" y="3065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7" name="Line 773"/>
            <p:cNvSpPr>
              <a:spLocks noChangeShapeType="1"/>
            </p:cNvSpPr>
            <p:nvPr/>
          </p:nvSpPr>
          <p:spPr bwMode="auto">
            <a:xfrm>
              <a:off x="3677" y="3065"/>
              <a:ext cx="1" cy="70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8" name="Line 774"/>
            <p:cNvSpPr>
              <a:spLocks noChangeShapeType="1"/>
            </p:cNvSpPr>
            <p:nvPr/>
          </p:nvSpPr>
          <p:spPr bwMode="auto">
            <a:xfrm flipH="1">
              <a:off x="3666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9" name="Rectangle 775"/>
            <p:cNvSpPr>
              <a:spLocks noChangeArrowheads="1"/>
            </p:cNvSpPr>
            <p:nvPr/>
          </p:nvSpPr>
          <p:spPr bwMode="auto">
            <a:xfrm>
              <a:off x="3680" y="3291"/>
              <a:ext cx="14" cy="48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0" name="Line 776"/>
            <p:cNvSpPr>
              <a:spLocks noChangeShapeType="1"/>
            </p:cNvSpPr>
            <p:nvPr/>
          </p:nvSpPr>
          <p:spPr bwMode="auto">
            <a:xfrm flipV="1">
              <a:off x="3680" y="3291"/>
              <a:ext cx="1" cy="48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1" name="Line 777"/>
            <p:cNvSpPr>
              <a:spLocks noChangeShapeType="1"/>
            </p:cNvSpPr>
            <p:nvPr/>
          </p:nvSpPr>
          <p:spPr bwMode="auto">
            <a:xfrm>
              <a:off x="3680" y="329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2" name="Line 778"/>
            <p:cNvSpPr>
              <a:spLocks noChangeShapeType="1"/>
            </p:cNvSpPr>
            <p:nvPr/>
          </p:nvSpPr>
          <p:spPr bwMode="auto">
            <a:xfrm>
              <a:off x="3694" y="3291"/>
              <a:ext cx="1" cy="48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3" name="Line 779"/>
            <p:cNvSpPr>
              <a:spLocks noChangeShapeType="1"/>
            </p:cNvSpPr>
            <p:nvPr/>
          </p:nvSpPr>
          <p:spPr bwMode="auto">
            <a:xfrm flipH="1">
              <a:off x="368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4" name="Rectangle 780"/>
            <p:cNvSpPr>
              <a:spLocks noChangeArrowheads="1"/>
            </p:cNvSpPr>
            <p:nvPr/>
          </p:nvSpPr>
          <p:spPr bwMode="auto">
            <a:xfrm>
              <a:off x="3698" y="3058"/>
              <a:ext cx="14" cy="71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5" name="Line 781"/>
            <p:cNvSpPr>
              <a:spLocks noChangeShapeType="1"/>
            </p:cNvSpPr>
            <p:nvPr/>
          </p:nvSpPr>
          <p:spPr bwMode="auto">
            <a:xfrm flipV="1">
              <a:off x="3698" y="3058"/>
              <a:ext cx="1" cy="71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6" name="Line 782"/>
            <p:cNvSpPr>
              <a:spLocks noChangeShapeType="1"/>
            </p:cNvSpPr>
            <p:nvPr/>
          </p:nvSpPr>
          <p:spPr bwMode="auto">
            <a:xfrm>
              <a:off x="3698" y="3058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7" name="Line 783"/>
            <p:cNvSpPr>
              <a:spLocks noChangeShapeType="1"/>
            </p:cNvSpPr>
            <p:nvPr/>
          </p:nvSpPr>
          <p:spPr bwMode="auto">
            <a:xfrm>
              <a:off x="3712" y="3058"/>
              <a:ext cx="1" cy="71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8" name="Line 784"/>
            <p:cNvSpPr>
              <a:spLocks noChangeShapeType="1"/>
            </p:cNvSpPr>
            <p:nvPr/>
          </p:nvSpPr>
          <p:spPr bwMode="auto">
            <a:xfrm flipH="1">
              <a:off x="3698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9" name="Rectangle 785"/>
            <p:cNvSpPr>
              <a:spLocks noChangeArrowheads="1"/>
            </p:cNvSpPr>
            <p:nvPr/>
          </p:nvSpPr>
          <p:spPr bwMode="auto">
            <a:xfrm>
              <a:off x="3712" y="2804"/>
              <a:ext cx="14" cy="96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0" name="Line 786"/>
            <p:cNvSpPr>
              <a:spLocks noChangeShapeType="1"/>
            </p:cNvSpPr>
            <p:nvPr/>
          </p:nvSpPr>
          <p:spPr bwMode="auto">
            <a:xfrm flipV="1">
              <a:off x="3712" y="2804"/>
              <a:ext cx="1" cy="96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1" name="Line 787"/>
            <p:cNvSpPr>
              <a:spLocks noChangeShapeType="1"/>
            </p:cNvSpPr>
            <p:nvPr/>
          </p:nvSpPr>
          <p:spPr bwMode="auto">
            <a:xfrm>
              <a:off x="3712" y="280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2" name="Line 788"/>
            <p:cNvSpPr>
              <a:spLocks noChangeShapeType="1"/>
            </p:cNvSpPr>
            <p:nvPr/>
          </p:nvSpPr>
          <p:spPr bwMode="auto">
            <a:xfrm>
              <a:off x="3726" y="2804"/>
              <a:ext cx="1" cy="96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3" name="Line 789"/>
            <p:cNvSpPr>
              <a:spLocks noChangeShapeType="1"/>
            </p:cNvSpPr>
            <p:nvPr/>
          </p:nvSpPr>
          <p:spPr bwMode="auto">
            <a:xfrm flipH="1">
              <a:off x="371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4" name="Rectangle 790"/>
            <p:cNvSpPr>
              <a:spLocks noChangeArrowheads="1"/>
            </p:cNvSpPr>
            <p:nvPr/>
          </p:nvSpPr>
          <p:spPr bwMode="auto">
            <a:xfrm>
              <a:off x="3730" y="2063"/>
              <a:ext cx="14" cy="170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5" name="Line 791"/>
            <p:cNvSpPr>
              <a:spLocks noChangeShapeType="1"/>
            </p:cNvSpPr>
            <p:nvPr/>
          </p:nvSpPr>
          <p:spPr bwMode="auto">
            <a:xfrm flipV="1">
              <a:off x="3730" y="2063"/>
              <a:ext cx="1" cy="170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6" name="Line 792"/>
            <p:cNvSpPr>
              <a:spLocks noChangeShapeType="1"/>
            </p:cNvSpPr>
            <p:nvPr/>
          </p:nvSpPr>
          <p:spPr bwMode="auto">
            <a:xfrm>
              <a:off x="3730" y="206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7" name="Line 793"/>
            <p:cNvSpPr>
              <a:spLocks noChangeShapeType="1"/>
            </p:cNvSpPr>
            <p:nvPr/>
          </p:nvSpPr>
          <p:spPr bwMode="auto">
            <a:xfrm>
              <a:off x="3744" y="2063"/>
              <a:ext cx="1" cy="170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8" name="Line 794"/>
            <p:cNvSpPr>
              <a:spLocks noChangeShapeType="1"/>
            </p:cNvSpPr>
            <p:nvPr/>
          </p:nvSpPr>
          <p:spPr bwMode="auto">
            <a:xfrm flipH="1">
              <a:off x="373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9" name="Rectangle 795"/>
            <p:cNvSpPr>
              <a:spLocks noChangeArrowheads="1"/>
            </p:cNvSpPr>
            <p:nvPr/>
          </p:nvSpPr>
          <p:spPr bwMode="auto">
            <a:xfrm>
              <a:off x="3747" y="2511"/>
              <a:ext cx="11" cy="126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0" name="Line 796"/>
            <p:cNvSpPr>
              <a:spLocks noChangeShapeType="1"/>
            </p:cNvSpPr>
            <p:nvPr/>
          </p:nvSpPr>
          <p:spPr bwMode="auto">
            <a:xfrm flipV="1">
              <a:off x="3747" y="2511"/>
              <a:ext cx="1" cy="126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1" name="Line 797"/>
            <p:cNvSpPr>
              <a:spLocks noChangeShapeType="1"/>
            </p:cNvSpPr>
            <p:nvPr/>
          </p:nvSpPr>
          <p:spPr bwMode="auto">
            <a:xfrm>
              <a:off x="3747" y="2511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2" name="Line 798"/>
            <p:cNvSpPr>
              <a:spLocks noChangeShapeType="1"/>
            </p:cNvSpPr>
            <p:nvPr/>
          </p:nvSpPr>
          <p:spPr bwMode="auto">
            <a:xfrm>
              <a:off x="3758" y="2511"/>
              <a:ext cx="1" cy="126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3" name="Line 799"/>
            <p:cNvSpPr>
              <a:spLocks noChangeShapeType="1"/>
            </p:cNvSpPr>
            <p:nvPr/>
          </p:nvSpPr>
          <p:spPr bwMode="auto">
            <a:xfrm flipH="1">
              <a:off x="3747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4" name="Rectangle 800"/>
            <p:cNvSpPr>
              <a:spLocks noChangeArrowheads="1"/>
            </p:cNvSpPr>
            <p:nvPr/>
          </p:nvSpPr>
          <p:spPr bwMode="auto">
            <a:xfrm>
              <a:off x="3761" y="1953"/>
              <a:ext cx="15" cy="181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5" name="Line 801"/>
            <p:cNvSpPr>
              <a:spLocks noChangeShapeType="1"/>
            </p:cNvSpPr>
            <p:nvPr/>
          </p:nvSpPr>
          <p:spPr bwMode="auto">
            <a:xfrm flipV="1">
              <a:off x="3761" y="1953"/>
              <a:ext cx="1" cy="181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6" name="Line 802"/>
            <p:cNvSpPr>
              <a:spLocks noChangeShapeType="1"/>
            </p:cNvSpPr>
            <p:nvPr/>
          </p:nvSpPr>
          <p:spPr bwMode="auto">
            <a:xfrm>
              <a:off x="3761" y="1953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7" name="Line 803"/>
            <p:cNvSpPr>
              <a:spLocks noChangeShapeType="1"/>
            </p:cNvSpPr>
            <p:nvPr/>
          </p:nvSpPr>
          <p:spPr bwMode="auto">
            <a:xfrm>
              <a:off x="3776" y="1953"/>
              <a:ext cx="1" cy="181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8" name="Line 804"/>
            <p:cNvSpPr>
              <a:spLocks noChangeShapeType="1"/>
            </p:cNvSpPr>
            <p:nvPr/>
          </p:nvSpPr>
          <p:spPr bwMode="auto">
            <a:xfrm flipH="1">
              <a:off x="3761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9" name="Rectangle 805"/>
            <p:cNvSpPr>
              <a:spLocks noChangeArrowheads="1"/>
            </p:cNvSpPr>
            <p:nvPr/>
          </p:nvSpPr>
          <p:spPr bwMode="auto">
            <a:xfrm>
              <a:off x="3779" y="2257"/>
              <a:ext cx="14" cy="151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0" name="Line 806"/>
            <p:cNvSpPr>
              <a:spLocks noChangeShapeType="1"/>
            </p:cNvSpPr>
            <p:nvPr/>
          </p:nvSpPr>
          <p:spPr bwMode="auto">
            <a:xfrm flipV="1">
              <a:off x="3779" y="2257"/>
              <a:ext cx="1" cy="151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1" name="Line 807"/>
            <p:cNvSpPr>
              <a:spLocks noChangeShapeType="1"/>
            </p:cNvSpPr>
            <p:nvPr/>
          </p:nvSpPr>
          <p:spPr bwMode="auto">
            <a:xfrm>
              <a:off x="3779" y="225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2" name="Line 808"/>
            <p:cNvSpPr>
              <a:spLocks noChangeShapeType="1"/>
            </p:cNvSpPr>
            <p:nvPr/>
          </p:nvSpPr>
          <p:spPr bwMode="auto">
            <a:xfrm>
              <a:off x="3793" y="2257"/>
              <a:ext cx="1" cy="151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34" name="Group 1010"/>
          <p:cNvGrpSpPr>
            <a:grpSpLocks/>
          </p:cNvGrpSpPr>
          <p:nvPr/>
        </p:nvGrpSpPr>
        <p:grpSpPr bwMode="auto">
          <a:xfrm>
            <a:off x="5999163" y="1698557"/>
            <a:ext cx="1062038" cy="4251325"/>
            <a:chOff x="3779" y="1095"/>
            <a:chExt cx="669" cy="2678"/>
          </a:xfrm>
        </p:grpSpPr>
        <p:sp>
          <p:nvSpPr>
            <p:cNvPr id="1834" name="Line 810"/>
            <p:cNvSpPr>
              <a:spLocks noChangeShapeType="1"/>
            </p:cNvSpPr>
            <p:nvPr/>
          </p:nvSpPr>
          <p:spPr bwMode="auto">
            <a:xfrm flipH="1">
              <a:off x="377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5" name="Rectangle 811"/>
            <p:cNvSpPr>
              <a:spLocks noChangeArrowheads="1"/>
            </p:cNvSpPr>
            <p:nvPr/>
          </p:nvSpPr>
          <p:spPr bwMode="auto">
            <a:xfrm>
              <a:off x="3797" y="1095"/>
              <a:ext cx="10" cy="267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6" name="Line 812"/>
            <p:cNvSpPr>
              <a:spLocks noChangeShapeType="1"/>
            </p:cNvSpPr>
            <p:nvPr/>
          </p:nvSpPr>
          <p:spPr bwMode="auto">
            <a:xfrm flipV="1">
              <a:off x="3797" y="1095"/>
              <a:ext cx="1" cy="267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7" name="Line 813"/>
            <p:cNvSpPr>
              <a:spLocks noChangeShapeType="1"/>
            </p:cNvSpPr>
            <p:nvPr/>
          </p:nvSpPr>
          <p:spPr bwMode="auto">
            <a:xfrm>
              <a:off x="3797" y="1095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8" name="Line 814"/>
            <p:cNvSpPr>
              <a:spLocks noChangeShapeType="1"/>
            </p:cNvSpPr>
            <p:nvPr/>
          </p:nvSpPr>
          <p:spPr bwMode="auto">
            <a:xfrm>
              <a:off x="3807" y="1095"/>
              <a:ext cx="1" cy="267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9" name="Line 815"/>
            <p:cNvSpPr>
              <a:spLocks noChangeShapeType="1"/>
            </p:cNvSpPr>
            <p:nvPr/>
          </p:nvSpPr>
          <p:spPr bwMode="auto">
            <a:xfrm flipH="1">
              <a:off x="3797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0" name="Rectangle 816"/>
            <p:cNvSpPr>
              <a:spLocks noChangeArrowheads="1"/>
            </p:cNvSpPr>
            <p:nvPr/>
          </p:nvSpPr>
          <p:spPr bwMode="auto">
            <a:xfrm>
              <a:off x="3811" y="1791"/>
              <a:ext cx="14" cy="198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1" name="Line 817"/>
            <p:cNvSpPr>
              <a:spLocks noChangeShapeType="1"/>
            </p:cNvSpPr>
            <p:nvPr/>
          </p:nvSpPr>
          <p:spPr bwMode="auto">
            <a:xfrm flipV="1">
              <a:off x="3811" y="1791"/>
              <a:ext cx="1" cy="198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2" name="Line 818"/>
            <p:cNvSpPr>
              <a:spLocks noChangeShapeType="1"/>
            </p:cNvSpPr>
            <p:nvPr/>
          </p:nvSpPr>
          <p:spPr bwMode="auto">
            <a:xfrm>
              <a:off x="3811" y="179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" name="Line 819"/>
            <p:cNvSpPr>
              <a:spLocks noChangeShapeType="1"/>
            </p:cNvSpPr>
            <p:nvPr/>
          </p:nvSpPr>
          <p:spPr bwMode="auto">
            <a:xfrm>
              <a:off x="3825" y="1791"/>
              <a:ext cx="1" cy="198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4" name="Line 820"/>
            <p:cNvSpPr>
              <a:spLocks noChangeShapeType="1"/>
            </p:cNvSpPr>
            <p:nvPr/>
          </p:nvSpPr>
          <p:spPr bwMode="auto">
            <a:xfrm flipH="1">
              <a:off x="381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5" name="Rectangle 821"/>
            <p:cNvSpPr>
              <a:spLocks noChangeArrowheads="1"/>
            </p:cNvSpPr>
            <p:nvPr/>
          </p:nvSpPr>
          <p:spPr bwMode="auto">
            <a:xfrm>
              <a:off x="3829" y="2038"/>
              <a:ext cx="14" cy="173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6" name="Line 822"/>
            <p:cNvSpPr>
              <a:spLocks noChangeShapeType="1"/>
            </p:cNvSpPr>
            <p:nvPr/>
          </p:nvSpPr>
          <p:spPr bwMode="auto">
            <a:xfrm flipV="1">
              <a:off x="3829" y="2038"/>
              <a:ext cx="1" cy="173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7" name="Line 823"/>
            <p:cNvSpPr>
              <a:spLocks noChangeShapeType="1"/>
            </p:cNvSpPr>
            <p:nvPr/>
          </p:nvSpPr>
          <p:spPr bwMode="auto">
            <a:xfrm>
              <a:off x="3829" y="2038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" name="Line 824"/>
            <p:cNvSpPr>
              <a:spLocks noChangeShapeType="1"/>
            </p:cNvSpPr>
            <p:nvPr/>
          </p:nvSpPr>
          <p:spPr bwMode="auto">
            <a:xfrm>
              <a:off x="3843" y="2038"/>
              <a:ext cx="1" cy="173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" name="Line 825"/>
            <p:cNvSpPr>
              <a:spLocks noChangeShapeType="1"/>
            </p:cNvSpPr>
            <p:nvPr/>
          </p:nvSpPr>
          <p:spPr bwMode="auto">
            <a:xfrm flipH="1">
              <a:off x="382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" name="Rectangle 826"/>
            <p:cNvSpPr>
              <a:spLocks noChangeArrowheads="1"/>
            </p:cNvSpPr>
            <p:nvPr/>
          </p:nvSpPr>
          <p:spPr bwMode="auto">
            <a:xfrm>
              <a:off x="3843" y="1713"/>
              <a:ext cx="14" cy="205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1" name="Line 827"/>
            <p:cNvSpPr>
              <a:spLocks noChangeShapeType="1"/>
            </p:cNvSpPr>
            <p:nvPr/>
          </p:nvSpPr>
          <p:spPr bwMode="auto">
            <a:xfrm flipV="1">
              <a:off x="3843" y="1713"/>
              <a:ext cx="1" cy="205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2" name="Line 828"/>
            <p:cNvSpPr>
              <a:spLocks noChangeShapeType="1"/>
            </p:cNvSpPr>
            <p:nvPr/>
          </p:nvSpPr>
          <p:spPr bwMode="auto">
            <a:xfrm>
              <a:off x="3843" y="1713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3" name="Line 829"/>
            <p:cNvSpPr>
              <a:spLocks noChangeShapeType="1"/>
            </p:cNvSpPr>
            <p:nvPr/>
          </p:nvSpPr>
          <p:spPr bwMode="auto">
            <a:xfrm>
              <a:off x="3857" y="1713"/>
              <a:ext cx="1" cy="205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4" name="Line 830"/>
            <p:cNvSpPr>
              <a:spLocks noChangeShapeType="1"/>
            </p:cNvSpPr>
            <p:nvPr/>
          </p:nvSpPr>
          <p:spPr bwMode="auto">
            <a:xfrm flipH="1">
              <a:off x="384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5" name="Rectangle 831"/>
            <p:cNvSpPr>
              <a:spLocks noChangeArrowheads="1"/>
            </p:cNvSpPr>
            <p:nvPr/>
          </p:nvSpPr>
          <p:spPr bwMode="auto">
            <a:xfrm>
              <a:off x="3860" y="2179"/>
              <a:ext cx="14" cy="159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" name="Line 832"/>
            <p:cNvSpPr>
              <a:spLocks noChangeShapeType="1"/>
            </p:cNvSpPr>
            <p:nvPr/>
          </p:nvSpPr>
          <p:spPr bwMode="auto">
            <a:xfrm flipV="1">
              <a:off x="3860" y="2179"/>
              <a:ext cx="1" cy="159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" name="Line 833"/>
            <p:cNvSpPr>
              <a:spLocks noChangeShapeType="1"/>
            </p:cNvSpPr>
            <p:nvPr/>
          </p:nvSpPr>
          <p:spPr bwMode="auto">
            <a:xfrm>
              <a:off x="3860" y="217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8" name="Line 834"/>
            <p:cNvSpPr>
              <a:spLocks noChangeShapeType="1"/>
            </p:cNvSpPr>
            <p:nvPr/>
          </p:nvSpPr>
          <p:spPr bwMode="auto">
            <a:xfrm>
              <a:off x="3874" y="2179"/>
              <a:ext cx="1" cy="159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9" name="Line 835"/>
            <p:cNvSpPr>
              <a:spLocks noChangeShapeType="1"/>
            </p:cNvSpPr>
            <p:nvPr/>
          </p:nvSpPr>
          <p:spPr bwMode="auto">
            <a:xfrm flipH="1">
              <a:off x="386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0" name="Rectangle 836"/>
            <p:cNvSpPr>
              <a:spLocks noChangeArrowheads="1"/>
            </p:cNvSpPr>
            <p:nvPr/>
          </p:nvSpPr>
          <p:spPr bwMode="auto">
            <a:xfrm>
              <a:off x="3878" y="2225"/>
              <a:ext cx="11" cy="154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1" name="Line 837"/>
            <p:cNvSpPr>
              <a:spLocks noChangeShapeType="1"/>
            </p:cNvSpPr>
            <p:nvPr/>
          </p:nvSpPr>
          <p:spPr bwMode="auto">
            <a:xfrm flipV="1">
              <a:off x="3878" y="2225"/>
              <a:ext cx="1" cy="154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2" name="Line 838"/>
            <p:cNvSpPr>
              <a:spLocks noChangeShapeType="1"/>
            </p:cNvSpPr>
            <p:nvPr/>
          </p:nvSpPr>
          <p:spPr bwMode="auto">
            <a:xfrm>
              <a:off x="3878" y="2225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" name="Line 839"/>
            <p:cNvSpPr>
              <a:spLocks noChangeShapeType="1"/>
            </p:cNvSpPr>
            <p:nvPr/>
          </p:nvSpPr>
          <p:spPr bwMode="auto">
            <a:xfrm>
              <a:off x="3889" y="2225"/>
              <a:ext cx="1" cy="154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" name="Line 840"/>
            <p:cNvSpPr>
              <a:spLocks noChangeShapeType="1"/>
            </p:cNvSpPr>
            <p:nvPr/>
          </p:nvSpPr>
          <p:spPr bwMode="auto">
            <a:xfrm flipH="1">
              <a:off x="3878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5" name="Rectangle 841"/>
            <p:cNvSpPr>
              <a:spLocks noChangeArrowheads="1"/>
            </p:cNvSpPr>
            <p:nvPr/>
          </p:nvSpPr>
          <p:spPr bwMode="auto">
            <a:xfrm>
              <a:off x="3892" y="3182"/>
              <a:ext cx="14" cy="59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6" name="Line 842"/>
            <p:cNvSpPr>
              <a:spLocks noChangeShapeType="1"/>
            </p:cNvSpPr>
            <p:nvPr/>
          </p:nvSpPr>
          <p:spPr bwMode="auto">
            <a:xfrm flipV="1">
              <a:off x="3892" y="3182"/>
              <a:ext cx="1" cy="59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7" name="Line 843"/>
            <p:cNvSpPr>
              <a:spLocks noChangeShapeType="1"/>
            </p:cNvSpPr>
            <p:nvPr/>
          </p:nvSpPr>
          <p:spPr bwMode="auto">
            <a:xfrm>
              <a:off x="3892" y="318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8" name="Line 844"/>
            <p:cNvSpPr>
              <a:spLocks noChangeShapeType="1"/>
            </p:cNvSpPr>
            <p:nvPr/>
          </p:nvSpPr>
          <p:spPr bwMode="auto">
            <a:xfrm>
              <a:off x="3906" y="3182"/>
              <a:ext cx="1" cy="59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9" name="Line 845"/>
            <p:cNvSpPr>
              <a:spLocks noChangeShapeType="1"/>
            </p:cNvSpPr>
            <p:nvPr/>
          </p:nvSpPr>
          <p:spPr bwMode="auto">
            <a:xfrm flipH="1">
              <a:off x="389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0" name="Rectangle 846"/>
            <p:cNvSpPr>
              <a:spLocks noChangeArrowheads="1"/>
            </p:cNvSpPr>
            <p:nvPr/>
          </p:nvSpPr>
          <p:spPr bwMode="auto">
            <a:xfrm>
              <a:off x="3910" y="3150"/>
              <a:ext cx="14" cy="62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1" name="Line 847"/>
            <p:cNvSpPr>
              <a:spLocks noChangeShapeType="1"/>
            </p:cNvSpPr>
            <p:nvPr/>
          </p:nvSpPr>
          <p:spPr bwMode="auto">
            <a:xfrm flipV="1">
              <a:off x="3910" y="3150"/>
              <a:ext cx="1" cy="62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2" name="Line 848"/>
            <p:cNvSpPr>
              <a:spLocks noChangeShapeType="1"/>
            </p:cNvSpPr>
            <p:nvPr/>
          </p:nvSpPr>
          <p:spPr bwMode="auto">
            <a:xfrm>
              <a:off x="3910" y="3150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3" name="Line 849"/>
            <p:cNvSpPr>
              <a:spLocks noChangeShapeType="1"/>
            </p:cNvSpPr>
            <p:nvPr/>
          </p:nvSpPr>
          <p:spPr bwMode="auto">
            <a:xfrm>
              <a:off x="3924" y="3150"/>
              <a:ext cx="1" cy="62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" name="Line 850"/>
            <p:cNvSpPr>
              <a:spLocks noChangeShapeType="1"/>
            </p:cNvSpPr>
            <p:nvPr/>
          </p:nvSpPr>
          <p:spPr bwMode="auto">
            <a:xfrm flipH="1">
              <a:off x="391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5" name="Rectangle 851"/>
            <p:cNvSpPr>
              <a:spLocks noChangeArrowheads="1"/>
            </p:cNvSpPr>
            <p:nvPr/>
          </p:nvSpPr>
          <p:spPr bwMode="auto">
            <a:xfrm>
              <a:off x="3927" y="3253"/>
              <a:ext cx="11" cy="519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6" name="Line 852"/>
            <p:cNvSpPr>
              <a:spLocks noChangeShapeType="1"/>
            </p:cNvSpPr>
            <p:nvPr/>
          </p:nvSpPr>
          <p:spPr bwMode="auto">
            <a:xfrm flipV="1">
              <a:off x="3927" y="3253"/>
              <a:ext cx="1" cy="51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7" name="Line 853"/>
            <p:cNvSpPr>
              <a:spLocks noChangeShapeType="1"/>
            </p:cNvSpPr>
            <p:nvPr/>
          </p:nvSpPr>
          <p:spPr bwMode="auto">
            <a:xfrm>
              <a:off x="3927" y="3253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8" name="Line 854"/>
            <p:cNvSpPr>
              <a:spLocks noChangeShapeType="1"/>
            </p:cNvSpPr>
            <p:nvPr/>
          </p:nvSpPr>
          <p:spPr bwMode="auto">
            <a:xfrm>
              <a:off x="3938" y="3253"/>
              <a:ext cx="1" cy="519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9" name="Line 855"/>
            <p:cNvSpPr>
              <a:spLocks noChangeShapeType="1"/>
            </p:cNvSpPr>
            <p:nvPr/>
          </p:nvSpPr>
          <p:spPr bwMode="auto">
            <a:xfrm flipH="1">
              <a:off x="3927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0" name="Rectangle 856"/>
            <p:cNvSpPr>
              <a:spLocks noChangeArrowheads="1"/>
            </p:cNvSpPr>
            <p:nvPr/>
          </p:nvSpPr>
          <p:spPr bwMode="auto">
            <a:xfrm>
              <a:off x="3942" y="3486"/>
              <a:ext cx="14" cy="286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1" name="Line 857"/>
            <p:cNvSpPr>
              <a:spLocks noChangeShapeType="1"/>
            </p:cNvSpPr>
            <p:nvPr/>
          </p:nvSpPr>
          <p:spPr bwMode="auto">
            <a:xfrm flipV="1">
              <a:off x="3942" y="3486"/>
              <a:ext cx="1" cy="28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2" name="Line 858"/>
            <p:cNvSpPr>
              <a:spLocks noChangeShapeType="1"/>
            </p:cNvSpPr>
            <p:nvPr/>
          </p:nvSpPr>
          <p:spPr bwMode="auto">
            <a:xfrm>
              <a:off x="3942" y="3486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3" name="Line 859"/>
            <p:cNvSpPr>
              <a:spLocks noChangeShapeType="1"/>
            </p:cNvSpPr>
            <p:nvPr/>
          </p:nvSpPr>
          <p:spPr bwMode="auto">
            <a:xfrm>
              <a:off x="3956" y="3486"/>
              <a:ext cx="1" cy="286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" name="Line 860"/>
            <p:cNvSpPr>
              <a:spLocks noChangeShapeType="1"/>
            </p:cNvSpPr>
            <p:nvPr/>
          </p:nvSpPr>
          <p:spPr bwMode="auto">
            <a:xfrm flipH="1">
              <a:off x="394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5" name="Rectangle 861"/>
            <p:cNvSpPr>
              <a:spLocks noChangeArrowheads="1"/>
            </p:cNvSpPr>
            <p:nvPr/>
          </p:nvSpPr>
          <p:spPr bwMode="auto">
            <a:xfrm>
              <a:off x="3959" y="3129"/>
              <a:ext cx="14" cy="64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6" name="Line 862"/>
            <p:cNvSpPr>
              <a:spLocks noChangeShapeType="1"/>
            </p:cNvSpPr>
            <p:nvPr/>
          </p:nvSpPr>
          <p:spPr bwMode="auto">
            <a:xfrm flipV="1">
              <a:off x="3959" y="3129"/>
              <a:ext cx="1" cy="6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7" name="Line 863"/>
            <p:cNvSpPr>
              <a:spLocks noChangeShapeType="1"/>
            </p:cNvSpPr>
            <p:nvPr/>
          </p:nvSpPr>
          <p:spPr bwMode="auto">
            <a:xfrm>
              <a:off x="3959" y="312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8" name="Line 864"/>
            <p:cNvSpPr>
              <a:spLocks noChangeShapeType="1"/>
            </p:cNvSpPr>
            <p:nvPr/>
          </p:nvSpPr>
          <p:spPr bwMode="auto">
            <a:xfrm>
              <a:off x="3973" y="3129"/>
              <a:ext cx="1" cy="64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9" name="Line 865"/>
            <p:cNvSpPr>
              <a:spLocks noChangeShapeType="1"/>
            </p:cNvSpPr>
            <p:nvPr/>
          </p:nvSpPr>
          <p:spPr bwMode="auto">
            <a:xfrm flipH="1">
              <a:off x="3959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0" name="Rectangle 866"/>
            <p:cNvSpPr>
              <a:spLocks noChangeArrowheads="1"/>
            </p:cNvSpPr>
            <p:nvPr/>
          </p:nvSpPr>
          <p:spPr bwMode="auto">
            <a:xfrm>
              <a:off x="3973" y="2998"/>
              <a:ext cx="14" cy="77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1" name="Line 867"/>
            <p:cNvSpPr>
              <a:spLocks noChangeShapeType="1"/>
            </p:cNvSpPr>
            <p:nvPr/>
          </p:nvSpPr>
          <p:spPr bwMode="auto">
            <a:xfrm flipV="1">
              <a:off x="3973" y="2998"/>
              <a:ext cx="1" cy="77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2" name="Line 868"/>
            <p:cNvSpPr>
              <a:spLocks noChangeShapeType="1"/>
            </p:cNvSpPr>
            <p:nvPr/>
          </p:nvSpPr>
          <p:spPr bwMode="auto">
            <a:xfrm>
              <a:off x="3973" y="2998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3" name="Line 869"/>
            <p:cNvSpPr>
              <a:spLocks noChangeShapeType="1"/>
            </p:cNvSpPr>
            <p:nvPr/>
          </p:nvSpPr>
          <p:spPr bwMode="auto">
            <a:xfrm>
              <a:off x="3987" y="2998"/>
              <a:ext cx="1" cy="77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4" name="Line 870"/>
            <p:cNvSpPr>
              <a:spLocks noChangeShapeType="1"/>
            </p:cNvSpPr>
            <p:nvPr/>
          </p:nvSpPr>
          <p:spPr bwMode="auto">
            <a:xfrm flipH="1">
              <a:off x="397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5" name="Rectangle 871"/>
            <p:cNvSpPr>
              <a:spLocks noChangeArrowheads="1"/>
            </p:cNvSpPr>
            <p:nvPr/>
          </p:nvSpPr>
          <p:spPr bwMode="auto">
            <a:xfrm>
              <a:off x="3991" y="3012"/>
              <a:ext cx="14" cy="76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6" name="Line 872"/>
            <p:cNvSpPr>
              <a:spLocks noChangeShapeType="1"/>
            </p:cNvSpPr>
            <p:nvPr/>
          </p:nvSpPr>
          <p:spPr bwMode="auto">
            <a:xfrm flipV="1">
              <a:off x="3991" y="3012"/>
              <a:ext cx="1" cy="76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7" name="Line 873"/>
            <p:cNvSpPr>
              <a:spLocks noChangeShapeType="1"/>
            </p:cNvSpPr>
            <p:nvPr/>
          </p:nvSpPr>
          <p:spPr bwMode="auto">
            <a:xfrm>
              <a:off x="3991" y="301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8" name="Line 874"/>
            <p:cNvSpPr>
              <a:spLocks noChangeShapeType="1"/>
            </p:cNvSpPr>
            <p:nvPr/>
          </p:nvSpPr>
          <p:spPr bwMode="auto">
            <a:xfrm>
              <a:off x="4005" y="3012"/>
              <a:ext cx="1" cy="76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9" name="Line 875"/>
            <p:cNvSpPr>
              <a:spLocks noChangeShapeType="1"/>
            </p:cNvSpPr>
            <p:nvPr/>
          </p:nvSpPr>
          <p:spPr bwMode="auto">
            <a:xfrm flipH="1">
              <a:off x="399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0" name="Rectangle 876"/>
            <p:cNvSpPr>
              <a:spLocks noChangeArrowheads="1"/>
            </p:cNvSpPr>
            <p:nvPr/>
          </p:nvSpPr>
          <p:spPr bwMode="auto">
            <a:xfrm>
              <a:off x="4009" y="3362"/>
              <a:ext cx="10" cy="410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1" name="Line 877"/>
            <p:cNvSpPr>
              <a:spLocks noChangeShapeType="1"/>
            </p:cNvSpPr>
            <p:nvPr/>
          </p:nvSpPr>
          <p:spPr bwMode="auto">
            <a:xfrm flipV="1">
              <a:off x="4009" y="3362"/>
              <a:ext cx="1" cy="41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2" name="Line 878"/>
            <p:cNvSpPr>
              <a:spLocks noChangeShapeType="1"/>
            </p:cNvSpPr>
            <p:nvPr/>
          </p:nvSpPr>
          <p:spPr bwMode="auto">
            <a:xfrm>
              <a:off x="4009" y="336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3" name="Line 879"/>
            <p:cNvSpPr>
              <a:spLocks noChangeShapeType="1"/>
            </p:cNvSpPr>
            <p:nvPr/>
          </p:nvSpPr>
          <p:spPr bwMode="auto">
            <a:xfrm>
              <a:off x="4019" y="3362"/>
              <a:ext cx="1" cy="410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" name="Line 880"/>
            <p:cNvSpPr>
              <a:spLocks noChangeShapeType="1"/>
            </p:cNvSpPr>
            <p:nvPr/>
          </p:nvSpPr>
          <p:spPr bwMode="auto">
            <a:xfrm flipH="1">
              <a:off x="4009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" name="Rectangle 881"/>
            <p:cNvSpPr>
              <a:spLocks noChangeArrowheads="1"/>
            </p:cNvSpPr>
            <p:nvPr/>
          </p:nvSpPr>
          <p:spPr bwMode="auto">
            <a:xfrm>
              <a:off x="4023" y="2479"/>
              <a:ext cx="14" cy="129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6" name="Line 882"/>
            <p:cNvSpPr>
              <a:spLocks noChangeShapeType="1"/>
            </p:cNvSpPr>
            <p:nvPr/>
          </p:nvSpPr>
          <p:spPr bwMode="auto">
            <a:xfrm flipV="1">
              <a:off x="4023" y="2479"/>
              <a:ext cx="1" cy="129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7" name="Line 883"/>
            <p:cNvSpPr>
              <a:spLocks noChangeShapeType="1"/>
            </p:cNvSpPr>
            <p:nvPr/>
          </p:nvSpPr>
          <p:spPr bwMode="auto">
            <a:xfrm>
              <a:off x="4023" y="247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8" name="Line 884"/>
            <p:cNvSpPr>
              <a:spLocks noChangeShapeType="1"/>
            </p:cNvSpPr>
            <p:nvPr/>
          </p:nvSpPr>
          <p:spPr bwMode="auto">
            <a:xfrm>
              <a:off x="4037" y="2479"/>
              <a:ext cx="1" cy="129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9" name="Line 885"/>
            <p:cNvSpPr>
              <a:spLocks noChangeShapeType="1"/>
            </p:cNvSpPr>
            <p:nvPr/>
          </p:nvSpPr>
          <p:spPr bwMode="auto">
            <a:xfrm flipH="1">
              <a:off x="402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0" name="Rectangle 886"/>
            <p:cNvSpPr>
              <a:spLocks noChangeArrowheads="1"/>
            </p:cNvSpPr>
            <p:nvPr/>
          </p:nvSpPr>
          <p:spPr bwMode="auto">
            <a:xfrm>
              <a:off x="4040" y="3175"/>
              <a:ext cx="15" cy="597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1" name="Line 887"/>
            <p:cNvSpPr>
              <a:spLocks noChangeShapeType="1"/>
            </p:cNvSpPr>
            <p:nvPr/>
          </p:nvSpPr>
          <p:spPr bwMode="auto">
            <a:xfrm flipV="1">
              <a:off x="4040" y="3175"/>
              <a:ext cx="1" cy="59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2" name="Line 888"/>
            <p:cNvSpPr>
              <a:spLocks noChangeShapeType="1"/>
            </p:cNvSpPr>
            <p:nvPr/>
          </p:nvSpPr>
          <p:spPr bwMode="auto">
            <a:xfrm>
              <a:off x="4040" y="3175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3" name="Line 889"/>
            <p:cNvSpPr>
              <a:spLocks noChangeShapeType="1"/>
            </p:cNvSpPr>
            <p:nvPr/>
          </p:nvSpPr>
          <p:spPr bwMode="auto">
            <a:xfrm>
              <a:off x="4055" y="3175"/>
              <a:ext cx="1" cy="597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4" name="Line 890"/>
            <p:cNvSpPr>
              <a:spLocks noChangeShapeType="1"/>
            </p:cNvSpPr>
            <p:nvPr/>
          </p:nvSpPr>
          <p:spPr bwMode="auto">
            <a:xfrm flipH="1">
              <a:off x="4040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5" name="Rectangle 891"/>
            <p:cNvSpPr>
              <a:spLocks noChangeArrowheads="1"/>
            </p:cNvSpPr>
            <p:nvPr/>
          </p:nvSpPr>
          <p:spPr bwMode="auto">
            <a:xfrm>
              <a:off x="4058" y="3514"/>
              <a:ext cx="11" cy="25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6" name="Line 892"/>
            <p:cNvSpPr>
              <a:spLocks noChangeShapeType="1"/>
            </p:cNvSpPr>
            <p:nvPr/>
          </p:nvSpPr>
          <p:spPr bwMode="auto">
            <a:xfrm flipV="1">
              <a:off x="4058" y="3514"/>
              <a:ext cx="1" cy="25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7" name="Line 893"/>
            <p:cNvSpPr>
              <a:spLocks noChangeShapeType="1"/>
            </p:cNvSpPr>
            <p:nvPr/>
          </p:nvSpPr>
          <p:spPr bwMode="auto">
            <a:xfrm>
              <a:off x="4058" y="3514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8" name="Line 894"/>
            <p:cNvSpPr>
              <a:spLocks noChangeShapeType="1"/>
            </p:cNvSpPr>
            <p:nvPr/>
          </p:nvSpPr>
          <p:spPr bwMode="auto">
            <a:xfrm>
              <a:off x="4069" y="3514"/>
              <a:ext cx="1" cy="25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9" name="Line 895"/>
            <p:cNvSpPr>
              <a:spLocks noChangeShapeType="1"/>
            </p:cNvSpPr>
            <p:nvPr/>
          </p:nvSpPr>
          <p:spPr bwMode="auto">
            <a:xfrm flipH="1">
              <a:off x="4058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0" name="Rectangle 896"/>
            <p:cNvSpPr>
              <a:spLocks noChangeArrowheads="1"/>
            </p:cNvSpPr>
            <p:nvPr/>
          </p:nvSpPr>
          <p:spPr bwMode="auto">
            <a:xfrm>
              <a:off x="4072" y="3599"/>
              <a:ext cx="14" cy="17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1" name="Line 897"/>
            <p:cNvSpPr>
              <a:spLocks noChangeShapeType="1"/>
            </p:cNvSpPr>
            <p:nvPr/>
          </p:nvSpPr>
          <p:spPr bwMode="auto">
            <a:xfrm flipV="1">
              <a:off x="4072" y="3599"/>
              <a:ext cx="1" cy="17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2" name="Line 898"/>
            <p:cNvSpPr>
              <a:spLocks noChangeShapeType="1"/>
            </p:cNvSpPr>
            <p:nvPr/>
          </p:nvSpPr>
          <p:spPr bwMode="auto">
            <a:xfrm>
              <a:off x="4072" y="359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3" name="Line 899"/>
            <p:cNvSpPr>
              <a:spLocks noChangeShapeType="1"/>
            </p:cNvSpPr>
            <p:nvPr/>
          </p:nvSpPr>
          <p:spPr bwMode="auto">
            <a:xfrm>
              <a:off x="4086" y="3599"/>
              <a:ext cx="1" cy="17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4" name="Line 900"/>
            <p:cNvSpPr>
              <a:spLocks noChangeShapeType="1"/>
            </p:cNvSpPr>
            <p:nvPr/>
          </p:nvSpPr>
          <p:spPr bwMode="auto">
            <a:xfrm flipH="1">
              <a:off x="407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5" name="Rectangle 901"/>
            <p:cNvSpPr>
              <a:spLocks noChangeArrowheads="1"/>
            </p:cNvSpPr>
            <p:nvPr/>
          </p:nvSpPr>
          <p:spPr bwMode="auto">
            <a:xfrm>
              <a:off x="4090" y="3468"/>
              <a:ext cx="14" cy="304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6" name="Line 902"/>
            <p:cNvSpPr>
              <a:spLocks noChangeShapeType="1"/>
            </p:cNvSpPr>
            <p:nvPr/>
          </p:nvSpPr>
          <p:spPr bwMode="auto">
            <a:xfrm flipV="1">
              <a:off x="4090" y="3468"/>
              <a:ext cx="1" cy="30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7" name="Line 903"/>
            <p:cNvSpPr>
              <a:spLocks noChangeShapeType="1"/>
            </p:cNvSpPr>
            <p:nvPr/>
          </p:nvSpPr>
          <p:spPr bwMode="auto">
            <a:xfrm>
              <a:off x="4090" y="3468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8" name="Line 904"/>
            <p:cNvSpPr>
              <a:spLocks noChangeShapeType="1"/>
            </p:cNvSpPr>
            <p:nvPr/>
          </p:nvSpPr>
          <p:spPr bwMode="auto">
            <a:xfrm>
              <a:off x="4104" y="3468"/>
              <a:ext cx="1" cy="304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9" name="Line 905"/>
            <p:cNvSpPr>
              <a:spLocks noChangeShapeType="1"/>
            </p:cNvSpPr>
            <p:nvPr/>
          </p:nvSpPr>
          <p:spPr bwMode="auto">
            <a:xfrm flipH="1">
              <a:off x="4090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0" name="Rectangle 906"/>
            <p:cNvSpPr>
              <a:spLocks noChangeArrowheads="1"/>
            </p:cNvSpPr>
            <p:nvPr/>
          </p:nvSpPr>
          <p:spPr bwMode="auto">
            <a:xfrm>
              <a:off x="4104" y="3397"/>
              <a:ext cx="14" cy="37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1" name="Line 907"/>
            <p:cNvSpPr>
              <a:spLocks noChangeShapeType="1"/>
            </p:cNvSpPr>
            <p:nvPr/>
          </p:nvSpPr>
          <p:spPr bwMode="auto">
            <a:xfrm flipV="1">
              <a:off x="4104" y="3397"/>
              <a:ext cx="1" cy="37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2" name="Line 908"/>
            <p:cNvSpPr>
              <a:spLocks noChangeShapeType="1"/>
            </p:cNvSpPr>
            <p:nvPr/>
          </p:nvSpPr>
          <p:spPr bwMode="auto">
            <a:xfrm>
              <a:off x="4104" y="3397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3" name="Line 909"/>
            <p:cNvSpPr>
              <a:spLocks noChangeShapeType="1"/>
            </p:cNvSpPr>
            <p:nvPr/>
          </p:nvSpPr>
          <p:spPr bwMode="auto">
            <a:xfrm>
              <a:off x="4118" y="3397"/>
              <a:ext cx="1" cy="37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4" name="Line 910"/>
            <p:cNvSpPr>
              <a:spLocks noChangeShapeType="1"/>
            </p:cNvSpPr>
            <p:nvPr/>
          </p:nvSpPr>
          <p:spPr bwMode="auto">
            <a:xfrm flipH="1">
              <a:off x="410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" name="Rectangle 911"/>
            <p:cNvSpPr>
              <a:spLocks noChangeArrowheads="1"/>
            </p:cNvSpPr>
            <p:nvPr/>
          </p:nvSpPr>
          <p:spPr bwMode="auto">
            <a:xfrm>
              <a:off x="4122" y="3609"/>
              <a:ext cx="14" cy="163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6" name="Line 912"/>
            <p:cNvSpPr>
              <a:spLocks noChangeShapeType="1"/>
            </p:cNvSpPr>
            <p:nvPr/>
          </p:nvSpPr>
          <p:spPr bwMode="auto">
            <a:xfrm flipV="1">
              <a:off x="4122" y="3609"/>
              <a:ext cx="1" cy="16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7" name="Line 913"/>
            <p:cNvSpPr>
              <a:spLocks noChangeShapeType="1"/>
            </p:cNvSpPr>
            <p:nvPr/>
          </p:nvSpPr>
          <p:spPr bwMode="auto">
            <a:xfrm>
              <a:off x="4122" y="3609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8" name="Line 914"/>
            <p:cNvSpPr>
              <a:spLocks noChangeShapeType="1"/>
            </p:cNvSpPr>
            <p:nvPr/>
          </p:nvSpPr>
          <p:spPr bwMode="auto">
            <a:xfrm>
              <a:off x="4136" y="3609"/>
              <a:ext cx="1" cy="163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9" name="Line 915"/>
            <p:cNvSpPr>
              <a:spLocks noChangeShapeType="1"/>
            </p:cNvSpPr>
            <p:nvPr/>
          </p:nvSpPr>
          <p:spPr bwMode="auto">
            <a:xfrm flipH="1">
              <a:off x="412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0" name="Rectangle 916"/>
            <p:cNvSpPr>
              <a:spLocks noChangeArrowheads="1"/>
            </p:cNvSpPr>
            <p:nvPr/>
          </p:nvSpPr>
          <p:spPr bwMode="auto">
            <a:xfrm>
              <a:off x="4139" y="3577"/>
              <a:ext cx="11" cy="19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1" name="Line 917"/>
            <p:cNvSpPr>
              <a:spLocks noChangeShapeType="1"/>
            </p:cNvSpPr>
            <p:nvPr/>
          </p:nvSpPr>
          <p:spPr bwMode="auto">
            <a:xfrm flipV="1">
              <a:off x="4139" y="3577"/>
              <a:ext cx="1" cy="19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2" name="Line 918"/>
            <p:cNvSpPr>
              <a:spLocks noChangeShapeType="1"/>
            </p:cNvSpPr>
            <p:nvPr/>
          </p:nvSpPr>
          <p:spPr bwMode="auto">
            <a:xfrm>
              <a:off x="4139" y="3577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3" name="Line 919"/>
            <p:cNvSpPr>
              <a:spLocks noChangeShapeType="1"/>
            </p:cNvSpPr>
            <p:nvPr/>
          </p:nvSpPr>
          <p:spPr bwMode="auto">
            <a:xfrm>
              <a:off x="4150" y="3577"/>
              <a:ext cx="1" cy="195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4" name="Line 920"/>
            <p:cNvSpPr>
              <a:spLocks noChangeShapeType="1"/>
            </p:cNvSpPr>
            <p:nvPr/>
          </p:nvSpPr>
          <p:spPr bwMode="auto">
            <a:xfrm flipH="1">
              <a:off x="4139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5" name="Rectangle 921"/>
            <p:cNvSpPr>
              <a:spLocks noChangeArrowheads="1"/>
            </p:cNvSpPr>
            <p:nvPr/>
          </p:nvSpPr>
          <p:spPr bwMode="auto">
            <a:xfrm>
              <a:off x="4153" y="3500"/>
              <a:ext cx="15" cy="272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" name="Line 922"/>
            <p:cNvSpPr>
              <a:spLocks noChangeShapeType="1"/>
            </p:cNvSpPr>
            <p:nvPr/>
          </p:nvSpPr>
          <p:spPr bwMode="auto">
            <a:xfrm flipV="1">
              <a:off x="4153" y="3500"/>
              <a:ext cx="1" cy="27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" name="Line 923"/>
            <p:cNvSpPr>
              <a:spLocks noChangeShapeType="1"/>
            </p:cNvSpPr>
            <p:nvPr/>
          </p:nvSpPr>
          <p:spPr bwMode="auto">
            <a:xfrm>
              <a:off x="4153" y="3500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" name="Line 924"/>
            <p:cNvSpPr>
              <a:spLocks noChangeShapeType="1"/>
            </p:cNvSpPr>
            <p:nvPr/>
          </p:nvSpPr>
          <p:spPr bwMode="auto">
            <a:xfrm>
              <a:off x="4168" y="3500"/>
              <a:ext cx="1" cy="272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" name="Line 925"/>
            <p:cNvSpPr>
              <a:spLocks noChangeShapeType="1"/>
            </p:cNvSpPr>
            <p:nvPr/>
          </p:nvSpPr>
          <p:spPr bwMode="auto">
            <a:xfrm flipH="1">
              <a:off x="4153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" name="Rectangle 926"/>
            <p:cNvSpPr>
              <a:spLocks noChangeArrowheads="1"/>
            </p:cNvSpPr>
            <p:nvPr/>
          </p:nvSpPr>
          <p:spPr bwMode="auto">
            <a:xfrm>
              <a:off x="4171" y="3694"/>
              <a:ext cx="14" cy="7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" name="Line 927"/>
            <p:cNvSpPr>
              <a:spLocks noChangeShapeType="1"/>
            </p:cNvSpPr>
            <p:nvPr/>
          </p:nvSpPr>
          <p:spPr bwMode="auto">
            <a:xfrm flipV="1">
              <a:off x="4171" y="3694"/>
              <a:ext cx="1" cy="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" name="Line 928"/>
            <p:cNvSpPr>
              <a:spLocks noChangeShapeType="1"/>
            </p:cNvSpPr>
            <p:nvPr/>
          </p:nvSpPr>
          <p:spPr bwMode="auto">
            <a:xfrm>
              <a:off x="4171" y="369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" name="Line 929"/>
            <p:cNvSpPr>
              <a:spLocks noChangeShapeType="1"/>
            </p:cNvSpPr>
            <p:nvPr/>
          </p:nvSpPr>
          <p:spPr bwMode="auto">
            <a:xfrm>
              <a:off x="4185" y="3694"/>
              <a:ext cx="1" cy="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" name="Line 930"/>
            <p:cNvSpPr>
              <a:spLocks noChangeShapeType="1"/>
            </p:cNvSpPr>
            <p:nvPr/>
          </p:nvSpPr>
          <p:spPr bwMode="auto">
            <a:xfrm flipH="1">
              <a:off x="417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" name="Rectangle 931"/>
            <p:cNvSpPr>
              <a:spLocks noChangeArrowheads="1"/>
            </p:cNvSpPr>
            <p:nvPr/>
          </p:nvSpPr>
          <p:spPr bwMode="auto">
            <a:xfrm>
              <a:off x="4189" y="3761"/>
              <a:ext cx="10" cy="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" name="Line 932"/>
            <p:cNvSpPr>
              <a:spLocks noChangeShapeType="1"/>
            </p:cNvSpPr>
            <p:nvPr/>
          </p:nvSpPr>
          <p:spPr bwMode="auto">
            <a:xfrm flipV="1">
              <a:off x="4189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7" name="Line 933"/>
            <p:cNvSpPr>
              <a:spLocks noChangeShapeType="1"/>
            </p:cNvSpPr>
            <p:nvPr/>
          </p:nvSpPr>
          <p:spPr bwMode="auto">
            <a:xfrm>
              <a:off x="4189" y="3761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" name="Line 934"/>
            <p:cNvSpPr>
              <a:spLocks noChangeShapeType="1"/>
            </p:cNvSpPr>
            <p:nvPr/>
          </p:nvSpPr>
          <p:spPr bwMode="auto">
            <a:xfrm>
              <a:off x="4199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" name="Line 935"/>
            <p:cNvSpPr>
              <a:spLocks noChangeShapeType="1"/>
            </p:cNvSpPr>
            <p:nvPr/>
          </p:nvSpPr>
          <p:spPr bwMode="auto">
            <a:xfrm flipH="1">
              <a:off x="4189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0" name="Rectangle 936"/>
            <p:cNvSpPr>
              <a:spLocks noChangeArrowheads="1"/>
            </p:cNvSpPr>
            <p:nvPr/>
          </p:nvSpPr>
          <p:spPr bwMode="auto">
            <a:xfrm>
              <a:off x="4203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1" name="Line 937"/>
            <p:cNvSpPr>
              <a:spLocks noChangeShapeType="1"/>
            </p:cNvSpPr>
            <p:nvPr/>
          </p:nvSpPr>
          <p:spPr bwMode="auto">
            <a:xfrm>
              <a:off x="4203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2" name="Line 938"/>
            <p:cNvSpPr>
              <a:spLocks noChangeShapeType="1"/>
            </p:cNvSpPr>
            <p:nvPr/>
          </p:nvSpPr>
          <p:spPr bwMode="auto">
            <a:xfrm>
              <a:off x="420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3" name="Line 939"/>
            <p:cNvSpPr>
              <a:spLocks noChangeShapeType="1"/>
            </p:cNvSpPr>
            <p:nvPr/>
          </p:nvSpPr>
          <p:spPr bwMode="auto">
            <a:xfrm>
              <a:off x="4217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" name="Line 940"/>
            <p:cNvSpPr>
              <a:spLocks noChangeShapeType="1"/>
            </p:cNvSpPr>
            <p:nvPr/>
          </p:nvSpPr>
          <p:spPr bwMode="auto">
            <a:xfrm flipH="1">
              <a:off x="420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5" name="Rectangle 941"/>
            <p:cNvSpPr>
              <a:spLocks noChangeArrowheads="1"/>
            </p:cNvSpPr>
            <p:nvPr/>
          </p:nvSpPr>
          <p:spPr bwMode="auto">
            <a:xfrm>
              <a:off x="4221" y="3761"/>
              <a:ext cx="14" cy="1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" name="Line 942"/>
            <p:cNvSpPr>
              <a:spLocks noChangeShapeType="1"/>
            </p:cNvSpPr>
            <p:nvPr/>
          </p:nvSpPr>
          <p:spPr bwMode="auto">
            <a:xfrm flipV="1">
              <a:off x="4221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7" name="Line 943"/>
            <p:cNvSpPr>
              <a:spLocks noChangeShapeType="1"/>
            </p:cNvSpPr>
            <p:nvPr/>
          </p:nvSpPr>
          <p:spPr bwMode="auto">
            <a:xfrm>
              <a:off x="4221" y="3761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8" name="Line 944"/>
            <p:cNvSpPr>
              <a:spLocks noChangeShapeType="1"/>
            </p:cNvSpPr>
            <p:nvPr/>
          </p:nvSpPr>
          <p:spPr bwMode="auto">
            <a:xfrm>
              <a:off x="4235" y="3761"/>
              <a:ext cx="1" cy="1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9" name="Line 945"/>
            <p:cNvSpPr>
              <a:spLocks noChangeShapeType="1"/>
            </p:cNvSpPr>
            <p:nvPr/>
          </p:nvSpPr>
          <p:spPr bwMode="auto">
            <a:xfrm flipH="1">
              <a:off x="422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0" name="Rectangle 946"/>
            <p:cNvSpPr>
              <a:spLocks noChangeArrowheads="1"/>
            </p:cNvSpPr>
            <p:nvPr/>
          </p:nvSpPr>
          <p:spPr bwMode="auto">
            <a:xfrm>
              <a:off x="4235" y="3754"/>
              <a:ext cx="14" cy="1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1" name="Line 947"/>
            <p:cNvSpPr>
              <a:spLocks noChangeShapeType="1"/>
            </p:cNvSpPr>
            <p:nvPr/>
          </p:nvSpPr>
          <p:spPr bwMode="auto">
            <a:xfrm flipV="1">
              <a:off x="4235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2" name="Line 948"/>
            <p:cNvSpPr>
              <a:spLocks noChangeShapeType="1"/>
            </p:cNvSpPr>
            <p:nvPr/>
          </p:nvSpPr>
          <p:spPr bwMode="auto">
            <a:xfrm>
              <a:off x="4235" y="375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3" name="Line 949"/>
            <p:cNvSpPr>
              <a:spLocks noChangeShapeType="1"/>
            </p:cNvSpPr>
            <p:nvPr/>
          </p:nvSpPr>
          <p:spPr bwMode="auto">
            <a:xfrm>
              <a:off x="4249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4" name="Line 950"/>
            <p:cNvSpPr>
              <a:spLocks noChangeShapeType="1"/>
            </p:cNvSpPr>
            <p:nvPr/>
          </p:nvSpPr>
          <p:spPr bwMode="auto">
            <a:xfrm flipH="1">
              <a:off x="423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5" name="Rectangle 951"/>
            <p:cNvSpPr>
              <a:spLocks noChangeArrowheads="1"/>
            </p:cNvSpPr>
            <p:nvPr/>
          </p:nvSpPr>
          <p:spPr bwMode="auto">
            <a:xfrm>
              <a:off x="4252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6" name="Line 952"/>
            <p:cNvSpPr>
              <a:spLocks noChangeShapeType="1"/>
            </p:cNvSpPr>
            <p:nvPr/>
          </p:nvSpPr>
          <p:spPr bwMode="auto">
            <a:xfrm>
              <a:off x="4252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7" name="Line 953"/>
            <p:cNvSpPr>
              <a:spLocks noChangeShapeType="1"/>
            </p:cNvSpPr>
            <p:nvPr/>
          </p:nvSpPr>
          <p:spPr bwMode="auto">
            <a:xfrm>
              <a:off x="425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8" name="Line 954"/>
            <p:cNvSpPr>
              <a:spLocks noChangeShapeType="1"/>
            </p:cNvSpPr>
            <p:nvPr/>
          </p:nvSpPr>
          <p:spPr bwMode="auto">
            <a:xfrm>
              <a:off x="4266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9" name="Line 955"/>
            <p:cNvSpPr>
              <a:spLocks noChangeShapeType="1"/>
            </p:cNvSpPr>
            <p:nvPr/>
          </p:nvSpPr>
          <p:spPr bwMode="auto">
            <a:xfrm flipH="1">
              <a:off x="425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0" name="Rectangle 956"/>
            <p:cNvSpPr>
              <a:spLocks noChangeArrowheads="1"/>
            </p:cNvSpPr>
            <p:nvPr/>
          </p:nvSpPr>
          <p:spPr bwMode="auto">
            <a:xfrm>
              <a:off x="4270" y="3772"/>
              <a:ext cx="11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1" name="Line 957"/>
            <p:cNvSpPr>
              <a:spLocks noChangeShapeType="1"/>
            </p:cNvSpPr>
            <p:nvPr/>
          </p:nvSpPr>
          <p:spPr bwMode="auto">
            <a:xfrm>
              <a:off x="4270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2" name="Line 958"/>
            <p:cNvSpPr>
              <a:spLocks noChangeShapeType="1"/>
            </p:cNvSpPr>
            <p:nvPr/>
          </p:nvSpPr>
          <p:spPr bwMode="auto">
            <a:xfrm>
              <a:off x="4270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3" name="Line 959"/>
            <p:cNvSpPr>
              <a:spLocks noChangeShapeType="1"/>
            </p:cNvSpPr>
            <p:nvPr/>
          </p:nvSpPr>
          <p:spPr bwMode="auto">
            <a:xfrm>
              <a:off x="4281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4" name="Line 960"/>
            <p:cNvSpPr>
              <a:spLocks noChangeShapeType="1"/>
            </p:cNvSpPr>
            <p:nvPr/>
          </p:nvSpPr>
          <p:spPr bwMode="auto">
            <a:xfrm flipH="1">
              <a:off x="4270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5" name="Rectangle 961"/>
            <p:cNvSpPr>
              <a:spLocks noChangeArrowheads="1"/>
            </p:cNvSpPr>
            <p:nvPr/>
          </p:nvSpPr>
          <p:spPr bwMode="auto">
            <a:xfrm>
              <a:off x="4284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" name="Line 962"/>
            <p:cNvSpPr>
              <a:spLocks noChangeShapeType="1"/>
            </p:cNvSpPr>
            <p:nvPr/>
          </p:nvSpPr>
          <p:spPr bwMode="auto">
            <a:xfrm>
              <a:off x="4284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7" name="Line 963"/>
            <p:cNvSpPr>
              <a:spLocks noChangeShapeType="1"/>
            </p:cNvSpPr>
            <p:nvPr/>
          </p:nvSpPr>
          <p:spPr bwMode="auto">
            <a:xfrm>
              <a:off x="428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8" name="Line 964"/>
            <p:cNvSpPr>
              <a:spLocks noChangeShapeType="1"/>
            </p:cNvSpPr>
            <p:nvPr/>
          </p:nvSpPr>
          <p:spPr bwMode="auto">
            <a:xfrm>
              <a:off x="4298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9" name="Line 965"/>
            <p:cNvSpPr>
              <a:spLocks noChangeShapeType="1"/>
            </p:cNvSpPr>
            <p:nvPr/>
          </p:nvSpPr>
          <p:spPr bwMode="auto">
            <a:xfrm flipH="1">
              <a:off x="428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0" name="Rectangle 966"/>
            <p:cNvSpPr>
              <a:spLocks noChangeArrowheads="1"/>
            </p:cNvSpPr>
            <p:nvPr/>
          </p:nvSpPr>
          <p:spPr bwMode="auto">
            <a:xfrm>
              <a:off x="4302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1" name="Line 967"/>
            <p:cNvSpPr>
              <a:spLocks noChangeShapeType="1"/>
            </p:cNvSpPr>
            <p:nvPr/>
          </p:nvSpPr>
          <p:spPr bwMode="auto">
            <a:xfrm>
              <a:off x="4302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2" name="Line 968"/>
            <p:cNvSpPr>
              <a:spLocks noChangeShapeType="1"/>
            </p:cNvSpPr>
            <p:nvPr/>
          </p:nvSpPr>
          <p:spPr bwMode="auto">
            <a:xfrm>
              <a:off x="430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3" name="Line 969"/>
            <p:cNvSpPr>
              <a:spLocks noChangeShapeType="1"/>
            </p:cNvSpPr>
            <p:nvPr/>
          </p:nvSpPr>
          <p:spPr bwMode="auto">
            <a:xfrm>
              <a:off x="4316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4" name="Line 970"/>
            <p:cNvSpPr>
              <a:spLocks noChangeShapeType="1"/>
            </p:cNvSpPr>
            <p:nvPr/>
          </p:nvSpPr>
          <p:spPr bwMode="auto">
            <a:xfrm flipH="1">
              <a:off x="4302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5" name="Rectangle 971"/>
            <p:cNvSpPr>
              <a:spLocks noChangeArrowheads="1"/>
            </p:cNvSpPr>
            <p:nvPr/>
          </p:nvSpPr>
          <p:spPr bwMode="auto">
            <a:xfrm>
              <a:off x="4319" y="3772"/>
              <a:ext cx="11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6" name="Line 972"/>
            <p:cNvSpPr>
              <a:spLocks noChangeShapeType="1"/>
            </p:cNvSpPr>
            <p:nvPr/>
          </p:nvSpPr>
          <p:spPr bwMode="auto">
            <a:xfrm>
              <a:off x="4319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7" name="Line 973"/>
            <p:cNvSpPr>
              <a:spLocks noChangeShapeType="1"/>
            </p:cNvSpPr>
            <p:nvPr/>
          </p:nvSpPr>
          <p:spPr bwMode="auto">
            <a:xfrm>
              <a:off x="4319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8" name="Line 974"/>
            <p:cNvSpPr>
              <a:spLocks noChangeShapeType="1"/>
            </p:cNvSpPr>
            <p:nvPr/>
          </p:nvSpPr>
          <p:spPr bwMode="auto">
            <a:xfrm>
              <a:off x="4330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9" name="Line 975"/>
            <p:cNvSpPr>
              <a:spLocks noChangeShapeType="1"/>
            </p:cNvSpPr>
            <p:nvPr/>
          </p:nvSpPr>
          <p:spPr bwMode="auto">
            <a:xfrm flipH="1">
              <a:off x="4319" y="3772"/>
              <a:ext cx="1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0" name="Rectangle 976"/>
            <p:cNvSpPr>
              <a:spLocks noChangeArrowheads="1"/>
            </p:cNvSpPr>
            <p:nvPr/>
          </p:nvSpPr>
          <p:spPr bwMode="auto">
            <a:xfrm>
              <a:off x="4334" y="3754"/>
              <a:ext cx="14" cy="1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1" name="Line 977"/>
            <p:cNvSpPr>
              <a:spLocks noChangeShapeType="1"/>
            </p:cNvSpPr>
            <p:nvPr/>
          </p:nvSpPr>
          <p:spPr bwMode="auto">
            <a:xfrm flipV="1">
              <a:off x="4334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2" name="Line 978"/>
            <p:cNvSpPr>
              <a:spLocks noChangeShapeType="1"/>
            </p:cNvSpPr>
            <p:nvPr/>
          </p:nvSpPr>
          <p:spPr bwMode="auto">
            <a:xfrm>
              <a:off x="4334" y="3754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3" name="Line 979"/>
            <p:cNvSpPr>
              <a:spLocks noChangeShapeType="1"/>
            </p:cNvSpPr>
            <p:nvPr/>
          </p:nvSpPr>
          <p:spPr bwMode="auto">
            <a:xfrm>
              <a:off x="4348" y="3754"/>
              <a:ext cx="1" cy="1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4" name="Line 980"/>
            <p:cNvSpPr>
              <a:spLocks noChangeShapeType="1"/>
            </p:cNvSpPr>
            <p:nvPr/>
          </p:nvSpPr>
          <p:spPr bwMode="auto">
            <a:xfrm flipH="1">
              <a:off x="4334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5" name="Rectangle 981"/>
            <p:cNvSpPr>
              <a:spLocks noChangeArrowheads="1"/>
            </p:cNvSpPr>
            <p:nvPr/>
          </p:nvSpPr>
          <p:spPr bwMode="auto">
            <a:xfrm>
              <a:off x="4351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6" name="Line 982"/>
            <p:cNvSpPr>
              <a:spLocks noChangeShapeType="1"/>
            </p:cNvSpPr>
            <p:nvPr/>
          </p:nvSpPr>
          <p:spPr bwMode="auto">
            <a:xfrm>
              <a:off x="4351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7" name="Line 983"/>
            <p:cNvSpPr>
              <a:spLocks noChangeShapeType="1"/>
            </p:cNvSpPr>
            <p:nvPr/>
          </p:nvSpPr>
          <p:spPr bwMode="auto">
            <a:xfrm>
              <a:off x="435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8" name="Line 984"/>
            <p:cNvSpPr>
              <a:spLocks noChangeShapeType="1"/>
            </p:cNvSpPr>
            <p:nvPr/>
          </p:nvSpPr>
          <p:spPr bwMode="auto">
            <a:xfrm>
              <a:off x="4365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9" name="Line 985"/>
            <p:cNvSpPr>
              <a:spLocks noChangeShapeType="1"/>
            </p:cNvSpPr>
            <p:nvPr/>
          </p:nvSpPr>
          <p:spPr bwMode="auto">
            <a:xfrm flipH="1">
              <a:off x="4351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0" name="Rectangle 986"/>
            <p:cNvSpPr>
              <a:spLocks noChangeArrowheads="1"/>
            </p:cNvSpPr>
            <p:nvPr/>
          </p:nvSpPr>
          <p:spPr bwMode="auto">
            <a:xfrm>
              <a:off x="4365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1" name="Line 987"/>
            <p:cNvSpPr>
              <a:spLocks noChangeShapeType="1"/>
            </p:cNvSpPr>
            <p:nvPr/>
          </p:nvSpPr>
          <p:spPr bwMode="auto">
            <a:xfrm>
              <a:off x="4365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2" name="Line 988"/>
            <p:cNvSpPr>
              <a:spLocks noChangeShapeType="1"/>
            </p:cNvSpPr>
            <p:nvPr/>
          </p:nvSpPr>
          <p:spPr bwMode="auto">
            <a:xfrm>
              <a:off x="436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3" name="Line 989"/>
            <p:cNvSpPr>
              <a:spLocks noChangeShapeType="1"/>
            </p:cNvSpPr>
            <p:nvPr/>
          </p:nvSpPr>
          <p:spPr bwMode="auto">
            <a:xfrm>
              <a:off x="4379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4" name="Line 990"/>
            <p:cNvSpPr>
              <a:spLocks noChangeShapeType="1"/>
            </p:cNvSpPr>
            <p:nvPr/>
          </p:nvSpPr>
          <p:spPr bwMode="auto">
            <a:xfrm flipH="1">
              <a:off x="436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5" name="Rectangle 991"/>
            <p:cNvSpPr>
              <a:spLocks noChangeArrowheads="1"/>
            </p:cNvSpPr>
            <p:nvPr/>
          </p:nvSpPr>
          <p:spPr bwMode="auto">
            <a:xfrm>
              <a:off x="4383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6" name="Line 992"/>
            <p:cNvSpPr>
              <a:spLocks noChangeShapeType="1"/>
            </p:cNvSpPr>
            <p:nvPr/>
          </p:nvSpPr>
          <p:spPr bwMode="auto">
            <a:xfrm>
              <a:off x="4383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7" name="Line 993"/>
            <p:cNvSpPr>
              <a:spLocks noChangeShapeType="1"/>
            </p:cNvSpPr>
            <p:nvPr/>
          </p:nvSpPr>
          <p:spPr bwMode="auto">
            <a:xfrm>
              <a:off x="438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8" name="Line 994"/>
            <p:cNvSpPr>
              <a:spLocks noChangeShapeType="1"/>
            </p:cNvSpPr>
            <p:nvPr/>
          </p:nvSpPr>
          <p:spPr bwMode="auto">
            <a:xfrm>
              <a:off x="4397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9" name="Line 995"/>
            <p:cNvSpPr>
              <a:spLocks noChangeShapeType="1"/>
            </p:cNvSpPr>
            <p:nvPr/>
          </p:nvSpPr>
          <p:spPr bwMode="auto">
            <a:xfrm flipH="1">
              <a:off x="4383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0" name="Rectangle 996"/>
            <p:cNvSpPr>
              <a:spLocks noChangeArrowheads="1"/>
            </p:cNvSpPr>
            <p:nvPr/>
          </p:nvSpPr>
          <p:spPr bwMode="auto">
            <a:xfrm>
              <a:off x="4401" y="3772"/>
              <a:ext cx="10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1" name="Line 997"/>
            <p:cNvSpPr>
              <a:spLocks noChangeShapeType="1"/>
            </p:cNvSpPr>
            <p:nvPr/>
          </p:nvSpPr>
          <p:spPr bwMode="auto">
            <a:xfrm>
              <a:off x="4401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2" name="Line 998"/>
            <p:cNvSpPr>
              <a:spLocks noChangeShapeType="1"/>
            </p:cNvSpPr>
            <p:nvPr/>
          </p:nvSpPr>
          <p:spPr bwMode="auto">
            <a:xfrm>
              <a:off x="4401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3" name="Line 999"/>
            <p:cNvSpPr>
              <a:spLocks noChangeShapeType="1"/>
            </p:cNvSpPr>
            <p:nvPr/>
          </p:nvSpPr>
          <p:spPr bwMode="auto">
            <a:xfrm>
              <a:off x="4411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4" name="Line 1000"/>
            <p:cNvSpPr>
              <a:spLocks noChangeShapeType="1"/>
            </p:cNvSpPr>
            <p:nvPr/>
          </p:nvSpPr>
          <p:spPr bwMode="auto">
            <a:xfrm flipH="1">
              <a:off x="4401" y="3772"/>
              <a:ext cx="10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5" name="Rectangle 1001"/>
            <p:cNvSpPr>
              <a:spLocks noChangeArrowheads="1"/>
            </p:cNvSpPr>
            <p:nvPr/>
          </p:nvSpPr>
          <p:spPr bwMode="auto">
            <a:xfrm>
              <a:off x="4415" y="3772"/>
              <a:ext cx="14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6" name="Line 1002"/>
            <p:cNvSpPr>
              <a:spLocks noChangeShapeType="1"/>
            </p:cNvSpPr>
            <p:nvPr/>
          </p:nvSpPr>
          <p:spPr bwMode="auto">
            <a:xfrm>
              <a:off x="4415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7" name="Line 1003"/>
            <p:cNvSpPr>
              <a:spLocks noChangeShapeType="1"/>
            </p:cNvSpPr>
            <p:nvPr/>
          </p:nvSpPr>
          <p:spPr bwMode="auto">
            <a:xfrm>
              <a:off x="441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8" name="Line 1004"/>
            <p:cNvSpPr>
              <a:spLocks noChangeShapeType="1"/>
            </p:cNvSpPr>
            <p:nvPr/>
          </p:nvSpPr>
          <p:spPr bwMode="auto">
            <a:xfrm>
              <a:off x="4429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9" name="Line 1005"/>
            <p:cNvSpPr>
              <a:spLocks noChangeShapeType="1"/>
            </p:cNvSpPr>
            <p:nvPr/>
          </p:nvSpPr>
          <p:spPr bwMode="auto">
            <a:xfrm flipH="1">
              <a:off x="4415" y="3772"/>
              <a:ext cx="14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0" name="Rectangle 1006"/>
            <p:cNvSpPr>
              <a:spLocks noChangeArrowheads="1"/>
            </p:cNvSpPr>
            <p:nvPr/>
          </p:nvSpPr>
          <p:spPr bwMode="auto">
            <a:xfrm>
              <a:off x="4432" y="3772"/>
              <a:ext cx="15" cy="1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1" name="Line 1007"/>
            <p:cNvSpPr>
              <a:spLocks noChangeShapeType="1"/>
            </p:cNvSpPr>
            <p:nvPr/>
          </p:nvSpPr>
          <p:spPr bwMode="auto">
            <a:xfrm>
              <a:off x="4432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2" name="Line 1008"/>
            <p:cNvSpPr>
              <a:spLocks noChangeShapeType="1"/>
            </p:cNvSpPr>
            <p:nvPr/>
          </p:nvSpPr>
          <p:spPr bwMode="auto">
            <a:xfrm>
              <a:off x="4432" y="3772"/>
              <a:ext cx="15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3" name="Line 1009"/>
            <p:cNvSpPr>
              <a:spLocks noChangeShapeType="1"/>
            </p:cNvSpPr>
            <p:nvPr/>
          </p:nvSpPr>
          <p:spPr bwMode="auto">
            <a:xfrm>
              <a:off x="4447" y="3772"/>
              <a:ext cx="1" cy="1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46" name="Line 1122"/>
          <p:cNvSpPr>
            <a:spLocks noChangeShapeType="1"/>
          </p:cNvSpPr>
          <p:nvPr/>
        </p:nvSpPr>
        <p:spPr bwMode="auto">
          <a:xfrm>
            <a:off x="1554163" y="5948294"/>
            <a:ext cx="6081713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90" name="Group 2189"/>
          <p:cNvGrpSpPr/>
          <p:nvPr/>
        </p:nvGrpSpPr>
        <p:grpSpPr>
          <a:xfrm>
            <a:off x="2708275" y="4535419"/>
            <a:ext cx="4176713" cy="1412875"/>
            <a:chOff x="2708275" y="4575175"/>
            <a:chExt cx="4176713" cy="1412875"/>
          </a:xfrm>
        </p:grpSpPr>
        <p:sp>
          <p:nvSpPr>
            <p:cNvPr id="2148" name="Freeform 1124"/>
            <p:cNvSpPr>
              <a:spLocks/>
            </p:cNvSpPr>
            <p:nvPr/>
          </p:nvSpPr>
          <p:spPr bwMode="auto">
            <a:xfrm>
              <a:off x="2708275" y="4759325"/>
              <a:ext cx="3022600" cy="1211263"/>
            </a:xfrm>
            <a:custGeom>
              <a:avLst/>
              <a:gdLst/>
              <a:ahLst/>
              <a:cxnLst>
                <a:cxn ang="0">
                  <a:pos x="81" y="749"/>
                </a:cxn>
                <a:cxn ang="0">
                  <a:pos x="346" y="724"/>
                </a:cxn>
                <a:cxn ang="0">
                  <a:pos x="491" y="703"/>
                </a:cxn>
                <a:cxn ang="0">
                  <a:pos x="512" y="678"/>
                </a:cxn>
                <a:cxn ang="0">
                  <a:pos x="636" y="657"/>
                </a:cxn>
                <a:cxn ang="0">
                  <a:pos x="756" y="632"/>
                </a:cxn>
                <a:cxn ang="0">
                  <a:pos x="784" y="611"/>
                </a:cxn>
                <a:cxn ang="0">
                  <a:pos x="865" y="587"/>
                </a:cxn>
                <a:cxn ang="0">
                  <a:pos x="932" y="562"/>
                </a:cxn>
                <a:cxn ang="0">
                  <a:pos x="964" y="541"/>
                </a:cxn>
                <a:cxn ang="0">
                  <a:pos x="985" y="516"/>
                </a:cxn>
                <a:cxn ang="0">
                  <a:pos x="1049" y="495"/>
                </a:cxn>
                <a:cxn ang="0">
                  <a:pos x="1091" y="470"/>
                </a:cxn>
                <a:cxn ang="0">
                  <a:pos x="1109" y="449"/>
                </a:cxn>
                <a:cxn ang="0">
                  <a:pos x="1134" y="424"/>
                </a:cxn>
                <a:cxn ang="0">
                  <a:pos x="1148" y="392"/>
                </a:cxn>
                <a:cxn ang="0">
                  <a:pos x="1208" y="385"/>
                </a:cxn>
                <a:cxn ang="0">
                  <a:pos x="1247" y="364"/>
                </a:cxn>
                <a:cxn ang="0">
                  <a:pos x="1264" y="339"/>
                </a:cxn>
                <a:cxn ang="0">
                  <a:pos x="1289" y="315"/>
                </a:cxn>
                <a:cxn ang="0">
                  <a:pos x="1296" y="293"/>
                </a:cxn>
                <a:cxn ang="0">
                  <a:pos x="1307" y="269"/>
                </a:cxn>
                <a:cxn ang="0">
                  <a:pos x="1332" y="248"/>
                </a:cxn>
                <a:cxn ang="0">
                  <a:pos x="1356" y="223"/>
                </a:cxn>
                <a:cxn ang="0">
                  <a:pos x="1423" y="230"/>
                </a:cxn>
                <a:cxn ang="0">
                  <a:pos x="1522" y="209"/>
                </a:cxn>
                <a:cxn ang="0">
                  <a:pos x="1543" y="184"/>
                </a:cxn>
                <a:cxn ang="0">
                  <a:pos x="1550" y="177"/>
                </a:cxn>
                <a:cxn ang="0">
                  <a:pos x="1593" y="170"/>
                </a:cxn>
                <a:cxn ang="0">
                  <a:pos x="1656" y="145"/>
                </a:cxn>
                <a:cxn ang="0">
                  <a:pos x="1671" y="138"/>
                </a:cxn>
                <a:cxn ang="0">
                  <a:pos x="1706" y="131"/>
                </a:cxn>
                <a:cxn ang="0">
                  <a:pos x="1720" y="106"/>
                </a:cxn>
                <a:cxn ang="0">
                  <a:pos x="1738" y="85"/>
                </a:cxn>
                <a:cxn ang="0">
                  <a:pos x="1752" y="53"/>
                </a:cxn>
                <a:cxn ang="0">
                  <a:pos x="1755" y="46"/>
                </a:cxn>
                <a:cxn ang="0">
                  <a:pos x="1762" y="46"/>
                </a:cxn>
                <a:cxn ang="0">
                  <a:pos x="1769" y="39"/>
                </a:cxn>
                <a:cxn ang="0">
                  <a:pos x="1780" y="29"/>
                </a:cxn>
                <a:cxn ang="0">
                  <a:pos x="1798" y="22"/>
                </a:cxn>
                <a:cxn ang="0">
                  <a:pos x="1851" y="22"/>
                </a:cxn>
                <a:cxn ang="0">
                  <a:pos x="1886" y="0"/>
                </a:cxn>
              </a:cxnLst>
              <a:rect l="0" t="0" r="r" b="b"/>
              <a:pathLst>
                <a:path w="1904" h="763">
                  <a:moveTo>
                    <a:pt x="0" y="763"/>
                  </a:moveTo>
                  <a:lnTo>
                    <a:pt x="4" y="756"/>
                  </a:lnTo>
                  <a:lnTo>
                    <a:pt x="81" y="749"/>
                  </a:lnTo>
                  <a:lnTo>
                    <a:pt x="156" y="742"/>
                  </a:lnTo>
                  <a:lnTo>
                    <a:pt x="198" y="735"/>
                  </a:lnTo>
                  <a:lnTo>
                    <a:pt x="346" y="724"/>
                  </a:lnTo>
                  <a:lnTo>
                    <a:pt x="410" y="717"/>
                  </a:lnTo>
                  <a:lnTo>
                    <a:pt x="491" y="710"/>
                  </a:lnTo>
                  <a:lnTo>
                    <a:pt x="491" y="703"/>
                  </a:lnTo>
                  <a:lnTo>
                    <a:pt x="505" y="696"/>
                  </a:lnTo>
                  <a:lnTo>
                    <a:pt x="505" y="685"/>
                  </a:lnTo>
                  <a:lnTo>
                    <a:pt x="512" y="678"/>
                  </a:lnTo>
                  <a:lnTo>
                    <a:pt x="537" y="671"/>
                  </a:lnTo>
                  <a:lnTo>
                    <a:pt x="544" y="664"/>
                  </a:lnTo>
                  <a:lnTo>
                    <a:pt x="636" y="657"/>
                  </a:lnTo>
                  <a:lnTo>
                    <a:pt x="636" y="647"/>
                  </a:lnTo>
                  <a:lnTo>
                    <a:pt x="654" y="639"/>
                  </a:lnTo>
                  <a:lnTo>
                    <a:pt x="756" y="632"/>
                  </a:lnTo>
                  <a:lnTo>
                    <a:pt x="770" y="625"/>
                  </a:lnTo>
                  <a:lnTo>
                    <a:pt x="774" y="618"/>
                  </a:lnTo>
                  <a:lnTo>
                    <a:pt x="784" y="611"/>
                  </a:lnTo>
                  <a:lnTo>
                    <a:pt x="805" y="601"/>
                  </a:lnTo>
                  <a:lnTo>
                    <a:pt x="830" y="594"/>
                  </a:lnTo>
                  <a:lnTo>
                    <a:pt x="865" y="587"/>
                  </a:lnTo>
                  <a:lnTo>
                    <a:pt x="929" y="579"/>
                  </a:lnTo>
                  <a:lnTo>
                    <a:pt x="932" y="572"/>
                  </a:lnTo>
                  <a:lnTo>
                    <a:pt x="932" y="562"/>
                  </a:lnTo>
                  <a:lnTo>
                    <a:pt x="947" y="555"/>
                  </a:lnTo>
                  <a:lnTo>
                    <a:pt x="954" y="548"/>
                  </a:lnTo>
                  <a:lnTo>
                    <a:pt x="964" y="541"/>
                  </a:lnTo>
                  <a:lnTo>
                    <a:pt x="971" y="534"/>
                  </a:lnTo>
                  <a:lnTo>
                    <a:pt x="982" y="523"/>
                  </a:lnTo>
                  <a:lnTo>
                    <a:pt x="985" y="516"/>
                  </a:lnTo>
                  <a:lnTo>
                    <a:pt x="1014" y="509"/>
                  </a:lnTo>
                  <a:lnTo>
                    <a:pt x="1035" y="502"/>
                  </a:lnTo>
                  <a:lnTo>
                    <a:pt x="1049" y="495"/>
                  </a:lnTo>
                  <a:lnTo>
                    <a:pt x="1077" y="488"/>
                  </a:lnTo>
                  <a:lnTo>
                    <a:pt x="1084" y="477"/>
                  </a:lnTo>
                  <a:lnTo>
                    <a:pt x="1091" y="470"/>
                  </a:lnTo>
                  <a:lnTo>
                    <a:pt x="1098" y="463"/>
                  </a:lnTo>
                  <a:lnTo>
                    <a:pt x="1098" y="456"/>
                  </a:lnTo>
                  <a:lnTo>
                    <a:pt x="1109" y="449"/>
                  </a:lnTo>
                  <a:lnTo>
                    <a:pt x="1113" y="438"/>
                  </a:lnTo>
                  <a:lnTo>
                    <a:pt x="1130" y="431"/>
                  </a:lnTo>
                  <a:lnTo>
                    <a:pt x="1134" y="424"/>
                  </a:lnTo>
                  <a:lnTo>
                    <a:pt x="1134" y="410"/>
                  </a:lnTo>
                  <a:lnTo>
                    <a:pt x="1144" y="399"/>
                  </a:lnTo>
                  <a:lnTo>
                    <a:pt x="1148" y="392"/>
                  </a:lnTo>
                  <a:lnTo>
                    <a:pt x="1194" y="399"/>
                  </a:lnTo>
                  <a:lnTo>
                    <a:pt x="1197" y="392"/>
                  </a:lnTo>
                  <a:lnTo>
                    <a:pt x="1208" y="385"/>
                  </a:lnTo>
                  <a:lnTo>
                    <a:pt x="1215" y="378"/>
                  </a:lnTo>
                  <a:lnTo>
                    <a:pt x="1215" y="371"/>
                  </a:lnTo>
                  <a:lnTo>
                    <a:pt x="1247" y="364"/>
                  </a:lnTo>
                  <a:lnTo>
                    <a:pt x="1257" y="353"/>
                  </a:lnTo>
                  <a:lnTo>
                    <a:pt x="1257" y="346"/>
                  </a:lnTo>
                  <a:lnTo>
                    <a:pt x="1264" y="339"/>
                  </a:lnTo>
                  <a:lnTo>
                    <a:pt x="1275" y="332"/>
                  </a:lnTo>
                  <a:lnTo>
                    <a:pt x="1282" y="325"/>
                  </a:lnTo>
                  <a:lnTo>
                    <a:pt x="1289" y="315"/>
                  </a:lnTo>
                  <a:lnTo>
                    <a:pt x="1289" y="308"/>
                  </a:lnTo>
                  <a:lnTo>
                    <a:pt x="1293" y="300"/>
                  </a:lnTo>
                  <a:lnTo>
                    <a:pt x="1296" y="293"/>
                  </a:lnTo>
                  <a:lnTo>
                    <a:pt x="1303" y="286"/>
                  </a:lnTo>
                  <a:lnTo>
                    <a:pt x="1303" y="276"/>
                  </a:lnTo>
                  <a:lnTo>
                    <a:pt x="1307" y="269"/>
                  </a:lnTo>
                  <a:lnTo>
                    <a:pt x="1321" y="262"/>
                  </a:lnTo>
                  <a:lnTo>
                    <a:pt x="1328" y="255"/>
                  </a:lnTo>
                  <a:lnTo>
                    <a:pt x="1332" y="248"/>
                  </a:lnTo>
                  <a:lnTo>
                    <a:pt x="1346" y="237"/>
                  </a:lnTo>
                  <a:lnTo>
                    <a:pt x="1356" y="230"/>
                  </a:lnTo>
                  <a:lnTo>
                    <a:pt x="1356" y="223"/>
                  </a:lnTo>
                  <a:lnTo>
                    <a:pt x="1356" y="230"/>
                  </a:lnTo>
                  <a:lnTo>
                    <a:pt x="1370" y="223"/>
                  </a:lnTo>
                  <a:lnTo>
                    <a:pt x="1423" y="230"/>
                  </a:lnTo>
                  <a:lnTo>
                    <a:pt x="1452" y="223"/>
                  </a:lnTo>
                  <a:lnTo>
                    <a:pt x="1473" y="216"/>
                  </a:lnTo>
                  <a:lnTo>
                    <a:pt x="1522" y="209"/>
                  </a:lnTo>
                  <a:lnTo>
                    <a:pt x="1522" y="202"/>
                  </a:lnTo>
                  <a:lnTo>
                    <a:pt x="1526" y="191"/>
                  </a:lnTo>
                  <a:lnTo>
                    <a:pt x="1543" y="184"/>
                  </a:lnTo>
                  <a:lnTo>
                    <a:pt x="1550" y="177"/>
                  </a:lnTo>
                  <a:lnTo>
                    <a:pt x="1550" y="170"/>
                  </a:lnTo>
                  <a:lnTo>
                    <a:pt x="1550" y="177"/>
                  </a:lnTo>
                  <a:lnTo>
                    <a:pt x="1582" y="170"/>
                  </a:lnTo>
                  <a:lnTo>
                    <a:pt x="1586" y="163"/>
                  </a:lnTo>
                  <a:lnTo>
                    <a:pt x="1593" y="170"/>
                  </a:lnTo>
                  <a:lnTo>
                    <a:pt x="1621" y="163"/>
                  </a:lnTo>
                  <a:lnTo>
                    <a:pt x="1635" y="152"/>
                  </a:lnTo>
                  <a:lnTo>
                    <a:pt x="1656" y="145"/>
                  </a:lnTo>
                  <a:lnTo>
                    <a:pt x="1656" y="152"/>
                  </a:lnTo>
                  <a:lnTo>
                    <a:pt x="1663" y="145"/>
                  </a:lnTo>
                  <a:lnTo>
                    <a:pt x="1671" y="138"/>
                  </a:lnTo>
                  <a:lnTo>
                    <a:pt x="1699" y="131"/>
                  </a:lnTo>
                  <a:lnTo>
                    <a:pt x="1699" y="124"/>
                  </a:lnTo>
                  <a:lnTo>
                    <a:pt x="1706" y="131"/>
                  </a:lnTo>
                  <a:lnTo>
                    <a:pt x="1706" y="124"/>
                  </a:lnTo>
                  <a:lnTo>
                    <a:pt x="1716" y="113"/>
                  </a:lnTo>
                  <a:lnTo>
                    <a:pt x="1720" y="106"/>
                  </a:lnTo>
                  <a:lnTo>
                    <a:pt x="1724" y="99"/>
                  </a:lnTo>
                  <a:lnTo>
                    <a:pt x="1731" y="92"/>
                  </a:lnTo>
                  <a:lnTo>
                    <a:pt x="1738" y="85"/>
                  </a:lnTo>
                  <a:lnTo>
                    <a:pt x="1748" y="78"/>
                  </a:lnTo>
                  <a:lnTo>
                    <a:pt x="1748" y="60"/>
                  </a:lnTo>
                  <a:lnTo>
                    <a:pt x="1752" y="53"/>
                  </a:lnTo>
                  <a:lnTo>
                    <a:pt x="1752" y="46"/>
                  </a:lnTo>
                  <a:lnTo>
                    <a:pt x="1755" y="53"/>
                  </a:lnTo>
                  <a:lnTo>
                    <a:pt x="1755" y="46"/>
                  </a:lnTo>
                  <a:lnTo>
                    <a:pt x="1762" y="53"/>
                  </a:lnTo>
                  <a:lnTo>
                    <a:pt x="1762" y="39"/>
                  </a:lnTo>
                  <a:lnTo>
                    <a:pt x="1762" y="46"/>
                  </a:lnTo>
                  <a:lnTo>
                    <a:pt x="1766" y="39"/>
                  </a:lnTo>
                  <a:lnTo>
                    <a:pt x="1766" y="46"/>
                  </a:lnTo>
                  <a:lnTo>
                    <a:pt x="1769" y="39"/>
                  </a:lnTo>
                  <a:lnTo>
                    <a:pt x="1773" y="46"/>
                  </a:lnTo>
                  <a:lnTo>
                    <a:pt x="1780" y="39"/>
                  </a:lnTo>
                  <a:lnTo>
                    <a:pt x="1780" y="29"/>
                  </a:lnTo>
                  <a:lnTo>
                    <a:pt x="1787" y="39"/>
                  </a:lnTo>
                  <a:lnTo>
                    <a:pt x="1791" y="29"/>
                  </a:lnTo>
                  <a:lnTo>
                    <a:pt x="1798" y="22"/>
                  </a:lnTo>
                  <a:lnTo>
                    <a:pt x="1801" y="14"/>
                  </a:lnTo>
                  <a:lnTo>
                    <a:pt x="1801" y="29"/>
                  </a:lnTo>
                  <a:lnTo>
                    <a:pt x="1851" y="22"/>
                  </a:lnTo>
                  <a:lnTo>
                    <a:pt x="1868" y="14"/>
                  </a:lnTo>
                  <a:lnTo>
                    <a:pt x="1882" y="7"/>
                  </a:lnTo>
                  <a:lnTo>
                    <a:pt x="1886" y="0"/>
                  </a:lnTo>
                  <a:lnTo>
                    <a:pt x="1897" y="7"/>
                  </a:lnTo>
                  <a:lnTo>
                    <a:pt x="1904" y="0"/>
                  </a:lnTo>
                </a:path>
              </a:pathLst>
            </a:custGeom>
            <a:noFill/>
            <a:ln w="28575" cap="flat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9" name="Freeform 1125"/>
            <p:cNvSpPr>
              <a:spLocks/>
            </p:cNvSpPr>
            <p:nvPr/>
          </p:nvSpPr>
          <p:spPr bwMode="auto">
            <a:xfrm>
              <a:off x="5730875" y="4575175"/>
              <a:ext cx="1154113" cy="1412875"/>
            </a:xfrm>
            <a:custGeom>
              <a:avLst/>
              <a:gdLst/>
              <a:ahLst/>
              <a:cxnLst>
                <a:cxn ang="0">
                  <a:pos x="7" y="123"/>
                </a:cxn>
                <a:cxn ang="0">
                  <a:pos x="24" y="123"/>
                </a:cxn>
                <a:cxn ang="0">
                  <a:pos x="38" y="106"/>
                </a:cxn>
                <a:cxn ang="0">
                  <a:pos x="77" y="92"/>
                </a:cxn>
                <a:cxn ang="0">
                  <a:pos x="120" y="92"/>
                </a:cxn>
                <a:cxn ang="0">
                  <a:pos x="123" y="70"/>
                </a:cxn>
                <a:cxn ang="0">
                  <a:pos x="123" y="70"/>
                </a:cxn>
                <a:cxn ang="0">
                  <a:pos x="127" y="46"/>
                </a:cxn>
                <a:cxn ang="0">
                  <a:pos x="137" y="32"/>
                </a:cxn>
                <a:cxn ang="0">
                  <a:pos x="162" y="32"/>
                </a:cxn>
                <a:cxn ang="0">
                  <a:pos x="176" y="32"/>
                </a:cxn>
                <a:cxn ang="0">
                  <a:pos x="190" y="14"/>
                </a:cxn>
                <a:cxn ang="0">
                  <a:pos x="194" y="32"/>
                </a:cxn>
                <a:cxn ang="0">
                  <a:pos x="219" y="14"/>
                </a:cxn>
                <a:cxn ang="0">
                  <a:pos x="222" y="7"/>
                </a:cxn>
                <a:cxn ang="0">
                  <a:pos x="236" y="21"/>
                </a:cxn>
                <a:cxn ang="0">
                  <a:pos x="240" y="46"/>
                </a:cxn>
                <a:cxn ang="0">
                  <a:pos x="243" y="60"/>
                </a:cxn>
                <a:cxn ang="0">
                  <a:pos x="250" y="77"/>
                </a:cxn>
                <a:cxn ang="0">
                  <a:pos x="268" y="92"/>
                </a:cxn>
                <a:cxn ang="0">
                  <a:pos x="272" y="106"/>
                </a:cxn>
                <a:cxn ang="0">
                  <a:pos x="275" y="130"/>
                </a:cxn>
                <a:cxn ang="0">
                  <a:pos x="282" y="145"/>
                </a:cxn>
                <a:cxn ang="0">
                  <a:pos x="293" y="145"/>
                </a:cxn>
                <a:cxn ang="0">
                  <a:pos x="303" y="145"/>
                </a:cxn>
                <a:cxn ang="0">
                  <a:pos x="321" y="162"/>
                </a:cxn>
                <a:cxn ang="0">
                  <a:pos x="325" y="201"/>
                </a:cxn>
                <a:cxn ang="0">
                  <a:pos x="335" y="215"/>
                </a:cxn>
                <a:cxn ang="0">
                  <a:pos x="349" y="229"/>
                </a:cxn>
                <a:cxn ang="0">
                  <a:pos x="353" y="254"/>
                </a:cxn>
                <a:cxn ang="0">
                  <a:pos x="356" y="268"/>
                </a:cxn>
                <a:cxn ang="0">
                  <a:pos x="370" y="286"/>
                </a:cxn>
                <a:cxn ang="0">
                  <a:pos x="374" y="300"/>
                </a:cxn>
                <a:cxn ang="0">
                  <a:pos x="381" y="318"/>
                </a:cxn>
                <a:cxn ang="0">
                  <a:pos x="392" y="332"/>
                </a:cxn>
                <a:cxn ang="0">
                  <a:pos x="402" y="346"/>
                </a:cxn>
                <a:cxn ang="0">
                  <a:pos x="406" y="346"/>
                </a:cxn>
                <a:cxn ang="0">
                  <a:pos x="413" y="364"/>
                </a:cxn>
                <a:cxn ang="0">
                  <a:pos x="416" y="409"/>
                </a:cxn>
                <a:cxn ang="0">
                  <a:pos x="420" y="431"/>
                </a:cxn>
                <a:cxn ang="0">
                  <a:pos x="423" y="480"/>
                </a:cxn>
                <a:cxn ang="0">
                  <a:pos x="430" y="494"/>
                </a:cxn>
                <a:cxn ang="0">
                  <a:pos x="434" y="547"/>
                </a:cxn>
                <a:cxn ang="0">
                  <a:pos x="441" y="650"/>
                </a:cxn>
                <a:cxn ang="0">
                  <a:pos x="452" y="671"/>
                </a:cxn>
                <a:cxn ang="0">
                  <a:pos x="466" y="688"/>
                </a:cxn>
                <a:cxn ang="0">
                  <a:pos x="480" y="703"/>
                </a:cxn>
                <a:cxn ang="0">
                  <a:pos x="487" y="717"/>
                </a:cxn>
                <a:cxn ang="0">
                  <a:pos x="505" y="734"/>
                </a:cxn>
                <a:cxn ang="0">
                  <a:pos x="508" y="773"/>
                </a:cxn>
                <a:cxn ang="0">
                  <a:pos x="522" y="787"/>
                </a:cxn>
                <a:cxn ang="0">
                  <a:pos x="529" y="801"/>
                </a:cxn>
                <a:cxn ang="0">
                  <a:pos x="533" y="819"/>
                </a:cxn>
                <a:cxn ang="0">
                  <a:pos x="536" y="840"/>
                </a:cxn>
                <a:cxn ang="0">
                  <a:pos x="543" y="865"/>
                </a:cxn>
                <a:cxn ang="0">
                  <a:pos x="632" y="879"/>
                </a:cxn>
              </a:cxnLst>
              <a:rect l="0" t="0" r="r" b="b"/>
              <a:pathLst>
                <a:path w="727" h="890">
                  <a:moveTo>
                    <a:pt x="0" y="116"/>
                  </a:moveTo>
                  <a:lnTo>
                    <a:pt x="7" y="123"/>
                  </a:lnTo>
                  <a:lnTo>
                    <a:pt x="24" y="130"/>
                  </a:lnTo>
                  <a:lnTo>
                    <a:pt x="24" y="123"/>
                  </a:lnTo>
                  <a:lnTo>
                    <a:pt x="38" y="116"/>
                  </a:lnTo>
                  <a:lnTo>
                    <a:pt x="38" y="106"/>
                  </a:lnTo>
                  <a:lnTo>
                    <a:pt x="53" y="99"/>
                  </a:lnTo>
                  <a:lnTo>
                    <a:pt x="77" y="92"/>
                  </a:lnTo>
                  <a:lnTo>
                    <a:pt x="88" y="85"/>
                  </a:lnTo>
                  <a:lnTo>
                    <a:pt x="120" y="92"/>
                  </a:lnTo>
                  <a:lnTo>
                    <a:pt x="120" y="77"/>
                  </a:lnTo>
                  <a:lnTo>
                    <a:pt x="123" y="70"/>
                  </a:lnTo>
                  <a:lnTo>
                    <a:pt x="123" y="77"/>
                  </a:lnTo>
                  <a:lnTo>
                    <a:pt x="123" y="70"/>
                  </a:lnTo>
                  <a:lnTo>
                    <a:pt x="127" y="60"/>
                  </a:lnTo>
                  <a:lnTo>
                    <a:pt x="127" y="46"/>
                  </a:lnTo>
                  <a:lnTo>
                    <a:pt x="134" y="39"/>
                  </a:lnTo>
                  <a:lnTo>
                    <a:pt x="137" y="32"/>
                  </a:lnTo>
                  <a:lnTo>
                    <a:pt x="141" y="21"/>
                  </a:lnTo>
                  <a:lnTo>
                    <a:pt x="162" y="32"/>
                  </a:lnTo>
                  <a:lnTo>
                    <a:pt x="169" y="21"/>
                  </a:lnTo>
                  <a:lnTo>
                    <a:pt x="176" y="32"/>
                  </a:lnTo>
                  <a:lnTo>
                    <a:pt x="183" y="21"/>
                  </a:lnTo>
                  <a:lnTo>
                    <a:pt x="190" y="14"/>
                  </a:lnTo>
                  <a:lnTo>
                    <a:pt x="194" y="21"/>
                  </a:lnTo>
                  <a:lnTo>
                    <a:pt x="194" y="32"/>
                  </a:lnTo>
                  <a:lnTo>
                    <a:pt x="212" y="21"/>
                  </a:lnTo>
                  <a:lnTo>
                    <a:pt x="219" y="14"/>
                  </a:lnTo>
                  <a:lnTo>
                    <a:pt x="219" y="0"/>
                  </a:lnTo>
                  <a:lnTo>
                    <a:pt x="222" y="7"/>
                  </a:lnTo>
                  <a:lnTo>
                    <a:pt x="226" y="14"/>
                  </a:lnTo>
                  <a:lnTo>
                    <a:pt x="236" y="21"/>
                  </a:lnTo>
                  <a:lnTo>
                    <a:pt x="236" y="39"/>
                  </a:lnTo>
                  <a:lnTo>
                    <a:pt x="240" y="46"/>
                  </a:lnTo>
                  <a:lnTo>
                    <a:pt x="240" y="53"/>
                  </a:lnTo>
                  <a:lnTo>
                    <a:pt x="243" y="60"/>
                  </a:lnTo>
                  <a:lnTo>
                    <a:pt x="250" y="70"/>
                  </a:lnTo>
                  <a:lnTo>
                    <a:pt x="250" y="77"/>
                  </a:lnTo>
                  <a:lnTo>
                    <a:pt x="254" y="85"/>
                  </a:lnTo>
                  <a:lnTo>
                    <a:pt x="268" y="92"/>
                  </a:lnTo>
                  <a:lnTo>
                    <a:pt x="268" y="99"/>
                  </a:lnTo>
                  <a:lnTo>
                    <a:pt x="272" y="106"/>
                  </a:lnTo>
                  <a:lnTo>
                    <a:pt x="275" y="116"/>
                  </a:lnTo>
                  <a:lnTo>
                    <a:pt x="275" y="130"/>
                  </a:lnTo>
                  <a:lnTo>
                    <a:pt x="282" y="138"/>
                  </a:lnTo>
                  <a:lnTo>
                    <a:pt x="282" y="145"/>
                  </a:lnTo>
                  <a:lnTo>
                    <a:pt x="289" y="138"/>
                  </a:lnTo>
                  <a:lnTo>
                    <a:pt x="293" y="145"/>
                  </a:lnTo>
                  <a:lnTo>
                    <a:pt x="300" y="155"/>
                  </a:lnTo>
                  <a:lnTo>
                    <a:pt x="303" y="145"/>
                  </a:lnTo>
                  <a:lnTo>
                    <a:pt x="314" y="155"/>
                  </a:lnTo>
                  <a:lnTo>
                    <a:pt x="321" y="162"/>
                  </a:lnTo>
                  <a:lnTo>
                    <a:pt x="321" y="194"/>
                  </a:lnTo>
                  <a:lnTo>
                    <a:pt x="325" y="201"/>
                  </a:lnTo>
                  <a:lnTo>
                    <a:pt x="335" y="208"/>
                  </a:lnTo>
                  <a:lnTo>
                    <a:pt x="335" y="215"/>
                  </a:lnTo>
                  <a:lnTo>
                    <a:pt x="342" y="222"/>
                  </a:lnTo>
                  <a:lnTo>
                    <a:pt x="349" y="229"/>
                  </a:lnTo>
                  <a:lnTo>
                    <a:pt x="353" y="240"/>
                  </a:lnTo>
                  <a:lnTo>
                    <a:pt x="353" y="254"/>
                  </a:lnTo>
                  <a:lnTo>
                    <a:pt x="356" y="261"/>
                  </a:lnTo>
                  <a:lnTo>
                    <a:pt x="356" y="268"/>
                  </a:lnTo>
                  <a:lnTo>
                    <a:pt x="363" y="279"/>
                  </a:lnTo>
                  <a:lnTo>
                    <a:pt x="370" y="286"/>
                  </a:lnTo>
                  <a:lnTo>
                    <a:pt x="370" y="293"/>
                  </a:lnTo>
                  <a:lnTo>
                    <a:pt x="374" y="300"/>
                  </a:lnTo>
                  <a:lnTo>
                    <a:pt x="381" y="307"/>
                  </a:lnTo>
                  <a:lnTo>
                    <a:pt x="381" y="318"/>
                  </a:lnTo>
                  <a:lnTo>
                    <a:pt x="392" y="325"/>
                  </a:lnTo>
                  <a:lnTo>
                    <a:pt x="392" y="332"/>
                  </a:lnTo>
                  <a:lnTo>
                    <a:pt x="399" y="339"/>
                  </a:lnTo>
                  <a:lnTo>
                    <a:pt x="402" y="346"/>
                  </a:lnTo>
                  <a:lnTo>
                    <a:pt x="406" y="339"/>
                  </a:lnTo>
                  <a:lnTo>
                    <a:pt x="406" y="346"/>
                  </a:lnTo>
                  <a:lnTo>
                    <a:pt x="413" y="353"/>
                  </a:lnTo>
                  <a:lnTo>
                    <a:pt x="413" y="364"/>
                  </a:lnTo>
                  <a:lnTo>
                    <a:pt x="416" y="371"/>
                  </a:lnTo>
                  <a:lnTo>
                    <a:pt x="416" y="409"/>
                  </a:lnTo>
                  <a:lnTo>
                    <a:pt x="420" y="416"/>
                  </a:lnTo>
                  <a:lnTo>
                    <a:pt x="420" y="431"/>
                  </a:lnTo>
                  <a:lnTo>
                    <a:pt x="423" y="441"/>
                  </a:lnTo>
                  <a:lnTo>
                    <a:pt x="423" y="480"/>
                  </a:lnTo>
                  <a:lnTo>
                    <a:pt x="427" y="487"/>
                  </a:lnTo>
                  <a:lnTo>
                    <a:pt x="430" y="494"/>
                  </a:lnTo>
                  <a:lnTo>
                    <a:pt x="430" y="540"/>
                  </a:lnTo>
                  <a:lnTo>
                    <a:pt x="434" y="547"/>
                  </a:lnTo>
                  <a:lnTo>
                    <a:pt x="434" y="639"/>
                  </a:lnTo>
                  <a:lnTo>
                    <a:pt x="441" y="650"/>
                  </a:lnTo>
                  <a:lnTo>
                    <a:pt x="452" y="657"/>
                  </a:lnTo>
                  <a:lnTo>
                    <a:pt x="452" y="671"/>
                  </a:lnTo>
                  <a:lnTo>
                    <a:pt x="466" y="678"/>
                  </a:lnTo>
                  <a:lnTo>
                    <a:pt x="466" y="688"/>
                  </a:lnTo>
                  <a:lnTo>
                    <a:pt x="469" y="695"/>
                  </a:lnTo>
                  <a:lnTo>
                    <a:pt x="480" y="703"/>
                  </a:lnTo>
                  <a:lnTo>
                    <a:pt x="480" y="710"/>
                  </a:lnTo>
                  <a:lnTo>
                    <a:pt x="487" y="717"/>
                  </a:lnTo>
                  <a:lnTo>
                    <a:pt x="487" y="727"/>
                  </a:lnTo>
                  <a:lnTo>
                    <a:pt x="505" y="734"/>
                  </a:lnTo>
                  <a:lnTo>
                    <a:pt x="505" y="763"/>
                  </a:lnTo>
                  <a:lnTo>
                    <a:pt x="508" y="773"/>
                  </a:lnTo>
                  <a:lnTo>
                    <a:pt x="515" y="780"/>
                  </a:lnTo>
                  <a:lnTo>
                    <a:pt x="522" y="787"/>
                  </a:lnTo>
                  <a:lnTo>
                    <a:pt x="529" y="794"/>
                  </a:lnTo>
                  <a:lnTo>
                    <a:pt x="529" y="801"/>
                  </a:lnTo>
                  <a:lnTo>
                    <a:pt x="533" y="812"/>
                  </a:lnTo>
                  <a:lnTo>
                    <a:pt x="533" y="819"/>
                  </a:lnTo>
                  <a:lnTo>
                    <a:pt x="536" y="826"/>
                  </a:lnTo>
                  <a:lnTo>
                    <a:pt x="536" y="840"/>
                  </a:lnTo>
                  <a:lnTo>
                    <a:pt x="543" y="851"/>
                  </a:lnTo>
                  <a:lnTo>
                    <a:pt x="543" y="865"/>
                  </a:lnTo>
                  <a:lnTo>
                    <a:pt x="551" y="872"/>
                  </a:lnTo>
                  <a:lnTo>
                    <a:pt x="632" y="879"/>
                  </a:lnTo>
                  <a:lnTo>
                    <a:pt x="727" y="890"/>
                  </a:lnTo>
                </a:path>
              </a:pathLst>
            </a:custGeom>
            <a:noFill/>
            <a:ln w="28575" cap="flat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51" name="Rectangle 1127"/>
          <p:cNvSpPr>
            <a:spLocks noChangeArrowheads="1"/>
          </p:cNvSpPr>
          <p:nvPr/>
        </p:nvSpPr>
        <p:spPr bwMode="auto">
          <a:xfrm>
            <a:off x="1543050" y="5908607"/>
            <a:ext cx="55563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4" name="Rectangle 1130"/>
          <p:cNvSpPr>
            <a:spLocks noChangeArrowheads="1"/>
          </p:cNvSpPr>
          <p:nvPr/>
        </p:nvSpPr>
        <p:spPr bwMode="auto">
          <a:xfrm>
            <a:off x="4320209" y="6505330"/>
            <a:ext cx="346088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</a:rPr>
              <a:t>Sept 2001 (scandal revealed) to Dec 2001 (bankruptcy)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176" name="Group 2175"/>
          <p:cNvGrpSpPr/>
          <p:nvPr/>
        </p:nvGrpSpPr>
        <p:grpSpPr>
          <a:xfrm>
            <a:off x="1592262" y="1692202"/>
            <a:ext cx="2379630" cy="477843"/>
            <a:chOff x="1592263" y="1731735"/>
            <a:chExt cx="1185863" cy="238097"/>
          </a:xfrm>
        </p:grpSpPr>
        <p:sp>
          <p:nvSpPr>
            <p:cNvPr id="2155" name="Rectangle 1131"/>
            <p:cNvSpPr>
              <a:spLocks noChangeArrowheads="1"/>
            </p:cNvSpPr>
            <p:nvPr/>
          </p:nvSpPr>
          <p:spPr bwMode="auto">
            <a:xfrm>
              <a:off x="1592263" y="1731737"/>
              <a:ext cx="1184275" cy="2365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56" name="Rectangle 1132"/>
            <p:cNvSpPr>
              <a:spLocks noChangeArrowheads="1"/>
            </p:cNvSpPr>
            <p:nvPr/>
          </p:nvSpPr>
          <p:spPr bwMode="auto">
            <a:xfrm>
              <a:off x="1592263" y="1731737"/>
              <a:ext cx="1184275" cy="23650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57" name="Line 1133"/>
            <p:cNvSpPr>
              <a:spLocks noChangeShapeType="1"/>
            </p:cNvSpPr>
            <p:nvPr/>
          </p:nvSpPr>
          <p:spPr bwMode="auto">
            <a:xfrm>
              <a:off x="1592263" y="1731737"/>
              <a:ext cx="1184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58" name="Line 1134"/>
            <p:cNvSpPr>
              <a:spLocks noChangeShapeType="1"/>
            </p:cNvSpPr>
            <p:nvPr/>
          </p:nvSpPr>
          <p:spPr bwMode="auto">
            <a:xfrm>
              <a:off x="1592263" y="1968244"/>
              <a:ext cx="1184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59" name="Line 1135"/>
            <p:cNvSpPr>
              <a:spLocks noChangeShapeType="1"/>
            </p:cNvSpPr>
            <p:nvPr/>
          </p:nvSpPr>
          <p:spPr bwMode="auto">
            <a:xfrm flipV="1">
              <a:off x="2776538" y="1731737"/>
              <a:ext cx="1588" cy="2365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0" name="Line 1136"/>
            <p:cNvSpPr>
              <a:spLocks noChangeShapeType="1"/>
            </p:cNvSpPr>
            <p:nvPr/>
          </p:nvSpPr>
          <p:spPr bwMode="auto">
            <a:xfrm flipV="1">
              <a:off x="1592263" y="1731737"/>
              <a:ext cx="1588" cy="2365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1" name="Line 1137"/>
            <p:cNvSpPr>
              <a:spLocks noChangeShapeType="1"/>
            </p:cNvSpPr>
            <p:nvPr/>
          </p:nvSpPr>
          <p:spPr bwMode="auto">
            <a:xfrm>
              <a:off x="1592263" y="1968244"/>
              <a:ext cx="1184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2" name="Line 1138"/>
            <p:cNvSpPr>
              <a:spLocks noChangeShapeType="1"/>
            </p:cNvSpPr>
            <p:nvPr/>
          </p:nvSpPr>
          <p:spPr bwMode="auto">
            <a:xfrm flipV="1">
              <a:off x="1592263" y="1731737"/>
              <a:ext cx="1588" cy="2365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3" name="Line 1139"/>
            <p:cNvSpPr>
              <a:spLocks noChangeShapeType="1"/>
            </p:cNvSpPr>
            <p:nvPr/>
          </p:nvSpPr>
          <p:spPr bwMode="auto">
            <a:xfrm>
              <a:off x="1592263" y="1731737"/>
              <a:ext cx="1184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4" name="Line 1140"/>
            <p:cNvSpPr>
              <a:spLocks noChangeShapeType="1"/>
            </p:cNvSpPr>
            <p:nvPr/>
          </p:nvSpPr>
          <p:spPr bwMode="auto">
            <a:xfrm>
              <a:off x="1592263" y="1968244"/>
              <a:ext cx="1184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5" name="Line 1141"/>
            <p:cNvSpPr>
              <a:spLocks noChangeShapeType="1"/>
            </p:cNvSpPr>
            <p:nvPr/>
          </p:nvSpPr>
          <p:spPr bwMode="auto">
            <a:xfrm flipV="1">
              <a:off x="2776538" y="1731737"/>
              <a:ext cx="1588" cy="2365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6" name="Line 1142"/>
            <p:cNvSpPr>
              <a:spLocks noChangeShapeType="1"/>
            </p:cNvSpPr>
            <p:nvPr/>
          </p:nvSpPr>
          <p:spPr bwMode="auto">
            <a:xfrm flipV="1">
              <a:off x="1592263" y="1731735"/>
              <a:ext cx="1588" cy="2365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7" name="Rectangle 1143"/>
            <p:cNvSpPr>
              <a:spLocks noChangeArrowheads="1"/>
            </p:cNvSpPr>
            <p:nvPr/>
          </p:nvSpPr>
          <p:spPr bwMode="auto">
            <a:xfrm>
              <a:off x="1884363" y="1755545"/>
              <a:ext cx="746116" cy="76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messages per week (total)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68" name="Rectangle 1144"/>
            <p:cNvSpPr>
              <a:spLocks noChangeArrowheads="1"/>
            </p:cNvSpPr>
            <p:nvPr/>
          </p:nvSpPr>
          <p:spPr bwMode="auto">
            <a:xfrm>
              <a:off x="1638300" y="1755545"/>
              <a:ext cx="223838" cy="77778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69" name="Line 1145"/>
            <p:cNvSpPr>
              <a:spLocks noChangeShapeType="1"/>
            </p:cNvSpPr>
            <p:nvPr/>
          </p:nvSpPr>
          <p:spPr bwMode="auto">
            <a:xfrm flipV="1">
              <a:off x="1638300" y="1755545"/>
              <a:ext cx="1588" cy="777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70" name="Line 1146"/>
            <p:cNvSpPr>
              <a:spLocks noChangeShapeType="1"/>
            </p:cNvSpPr>
            <p:nvPr/>
          </p:nvSpPr>
          <p:spPr bwMode="auto">
            <a:xfrm>
              <a:off x="1638300" y="1755545"/>
              <a:ext cx="223838" cy="158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71" name="Line 1147"/>
            <p:cNvSpPr>
              <a:spLocks noChangeShapeType="1"/>
            </p:cNvSpPr>
            <p:nvPr/>
          </p:nvSpPr>
          <p:spPr bwMode="auto">
            <a:xfrm>
              <a:off x="1862138" y="1755546"/>
              <a:ext cx="1588" cy="7777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72" name="Line 1148"/>
            <p:cNvSpPr>
              <a:spLocks noChangeShapeType="1"/>
            </p:cNvSpPr>
            <p:nvPr/>
          </p:nvSpPr>
          <p:spPr bwMode="auto">
            <a:xfrm flipH="1">
              <a:off x="1638300" y="1833324"/>
              <a:ext cx="223838" cy="1588"/>
            </a:xfrm>
            <a:prstGeom prst="line">
              <a:avLst/>
            </a:prstGeom>
            <a:noFill/>
            <a:ln w="0">
              <a:solidFill>
                <a:srgbClr val="0000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73" name="Line 1149"/>
            <p:cNvSpPr>
              <a:spLocks noChangeShapeType="1"/>
            </p:cNvSpPr>
            <p:nvPr/>
          </p:nvSpPr>
          <p:spPr bwMode="auto">
            <a:xfrm>
              <a:off x="1638300" y="1833325"/>
              <a:ext cx="1588" cy="1588"/>
            </a:xfrm>
            <a:prstGeom prst="line">
              <a:avLst/>
            </a:pr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2174" name="Rectangle 1150"/>
            <p:cNvSpPr>
              <a:spLocks noChangeArrowheads="1"/>
            </p:cNvSpPr>
            <p:nvPr/>
          </p:nvSpPr>
          <p:spPr bwMode="auto">
            <a:xfrm>
              <a:off x="1884362" y="1861895"/>
              <a:ext cx="529630" cy="76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number of senders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75" name="Line 1151"/>
            <p:cNvSpPr>
              <a:spLocks noChangeShapeType="1"/>
            </p:cNvSpPr>
            <p:nvPr/>
          </p:nvSpPr>
          <p:spPr bwMode="auto">
            <a:xfrm>
              <a:off x="1638300" y="1900238"/>
              <a:ext cx="223838" cy="1588"/>
            </a:xfrm>
            <a:prstGeom prst="line">
              <a:avLst/>
            </a:prstGeom>
            <a:noFill/>
            <a:ln w="28575" cap="flat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sp>
        <p:nvSpPr>
          <p:cNvPr id="2180" name="Rectangle 2179"/>
          <p:cNvSpPr/>
          <p:nvPr/>
        </p:nvSpPr>
        <p:spPr>
          <a:xfrm>
            <a:off x="2227955" y="5956229"/>
            <a:ext cx="1353312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" name="Rectangle 2180"/>
          <p:cNvSpPr/>
          <p:nvPr/>
        </p:nvSpPr>
        <p:spPr>
          <a:xfrm>
            <a:off x="6287891" y="5956229"/>
            <a:ext cx="1353312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2" name="Rectangle 2181"/>
          <p:cNvSpPr/>
          <p:nvPr/>
        </p:nvSpPr>
        <p:spPr>
          <a:xfrm>
            <a:off x="4934579" y="5956229"/>
            <a:ext cx="1353312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Rectangle 2182"/>
          <p:cNvSpPr/>
          <p:nvPr/>
        </p:nvSpPr>
        <p:spPr>
          <a:xfrm>
            <a:off x="3581267" y="5956229"/>
            <a:ext cx="1353312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87" name="Straight Connector 2186"/>
          <p:cNvCxnSpPr/>
          <p:nvPr/>
        </p:nvCxnSpPr>
        <p:spPr>
          <a:xfrm rot="10800000">
            <a:off x="1542553" y="6183241"/>
            <a:ext cx="675861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9" name="Straight Connector 2188"/>
          <p:cNvCxnSpPr/>
          <p:nvPr/>
        </p:nvCxnSpPr>
        <p:spPr>
          <a:xfrm rot="10800000">
            <a:off x="1542553" y="5956229"/>
            <a:ext cx="675861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5" name="Straight Connector 2194"/>
          <p:cNvCxnSpPr>
            <a:endCxn id="2146" idx="0"/>
          </p:cNvCxnSpPr>
          <p:nvPr/>
        </p:nvCxnSpPr>
        <p:spPr>
          <a:xfrm rot="5400000" flipH="1" flipV="1">
            <a:off x="1435101" y="6065771"/>
            <a:ext cx="236538" cy="158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2" name="Rectangle 2201"/>
          <p:cNvSpPr/>
          <p:nvPr/>
        </p:nvSpPr>
        <p:spPr>
          <a:xfrm>
            <a:off x="4303643" y="6460435"/>
            <a:ext cx="3607904" cy="2584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04" name="Straight Connector 2203"/>
          <p:cNvCxnSpPr>
            <a:stCxn id="2202" idx="0"/>
            <a:endCxn id="2191" idx="2"/>
          </p:cNvCxnSpPr>
          <p:nvPr/>
        </p:nvCxnSpPr>
        <p:spPr>
          <a:xfrm rot="16200000" flipV="1">
            <a:off x="5931985" y="6284824"/>
            <a:ext cx="282271" cy="689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and weekly variation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0074" y="1361661"/>
            <a:ext cx="4906074" cy="329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820478"/>
            <a:ext cx="8726558" cy="1808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6470" y="2613991"/>
            <a:ext cx="183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emails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9088" y="4376530"/>
            <a:ext cx="1244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of day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Carter’s Poisson model</a:t>
            </a:r>
            <a:endParaRPr lang="en-US" dirty="0"/>
          </a:p>
        </p:txBody>
      </p:sp>
      <p:pic>
        <p:nvPicPr>
          <p:cNvPr id="8" name="Picture 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 bwMode="auto">
          <a:xfrm>
            <a:off x="836926" y="3689859"/>
            <a:ext cx="4907502" cy="632255"/>
          </a:xfrm>
          <a:prstGeom prst="rect">
            <a:avLst/>
          </a:prstGeom>
          <a:noFill/>
          <a:ln/>
          <a:effectLst/>
        </p:spPr>
      </p:pic>
      <p:pic>
        <p:nvPicPr>
          <p:cNvPr id="10" name="Picture 9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 bwMode="auto">
          <a:xfrm>
            <a:off x="836926" y="4542172"/>
            <a:ext cx="6973197" cy="633927"/>
          </a:xfrm>
          <a:prstGeom prst="rect">
            <a:avLst/>
          </a:prstGeom>
          <a:noFill/>
          <a:ln/>
          <a:effectLst/>
        </p:spPr>
      </p:pic>
      <p:pic>
        <p:nvPicPr>
          <p:cNvPr id="13" name="Picture 12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25556" y="2391645"/>
            <a:ext cx="5140577" cy="560789"/>
          </a:xfrm>
          <a:prstGeom prst="rect">
            <a:avLst/>
          </a:prstGeom>
        </p:spPr>
      </p:pic>
      <p:pic>
        <p:nvPicPr>
          <p:cNvPr id="15" name="Picture 14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25556" y="1713953"/>
            <a:ext cx="7471543" cy="592456"/>
          </a:xfrm>
          <a:prstGeom prst="rect">
            <a:avLst/>
          </a:prstGeom>
        </p:spPr>
      </p:pic>
      <p:pic>
        <p:nvPicPr>
          <p:cNvPr id="18" name="Picture 17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5805862" y="5206640"/>
            <a:ext cx="3010148" cy="430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" name="Group 243"/>
          <p:cNvGrpSpPr/>
          <p:nvPr/>
        </p:nvGrpSpPr>
        <p:grpSpPr>
          <a:xfrm>
            <a:off x="1001548" y="3500726"/>
            <a:ext cx="6762250" cy="3278106"/>
            <a:chOff x="1001548" y="3500726"/>
            <a:chExt cx="6762250" cy="3278106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1241427" y="3585277"/>
              <a:ext cx="6520158" cy="267124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1241427" y="3585277"/>
              <a:ext cx="652015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1241427" y="6256518"/>
              <a:ext cx="652015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 flipV="1">
              <a:off x="7761584" y="3585277"/>
              <a:ext cx="2214" cy="26712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 flipV="1">
              <a:off x="1241427" y="3585277"/>
              <a:ext cx="2214" cy="26712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1241427" y="6256518"/>
              <a:ext cx="652015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 flipV="1">
              <a:off x="1241427" y="3585277"/>
              <a:ext cx="2214" cy="26712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 flipV="1">
              <a:off x="1241427" y="6164511"/>
              <a:ext cx="2214" cy="920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1241427" y="3585277"/>
              <a:ext cx="2214" cy="828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40" name="Line 44"/>
            <p:cNvSpPr>
              <a:spLocks noChangeShapeType="1"/>
            </p:cNvSpPr>
            <p:nvPr/>
          </p:nvSpPr>
          <p:spPr bwMode="auto">
            <a:xfrm>
              <a:off x="1241427" y="6256518"/>
              <a:ext cx="5977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41" name="Line 45"/>
            <p:cNvSpPr>
              <a:spLocks noChangeShapeType="1"/>
            </p:cNvSpPr>
            <p:nvPr/>
          </p:nvSpPr>
          <p:spPr bwMode="auto">
            <a:xfrm flipH="1">
              <a:off x="7695164" y="6256518"/>
              <a:ext cx="66420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42" name="Rectangle 46"/>
            <p:cNvSpPr>
              <a:spLocks noChangeArrowheads="1"/>
            </p:cNvSpPr>
            <p:nvPr/>
          </p:nvSpPr>
          <p:spPr bwMode="auto">
            <a:xfrm>
              <a:off x="1056753" y="6175906"/>
              <a:ext cx="99602" cy="213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0</a:t>
              </a:r>
              <a:endPara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43" name="Line 47"/>
            <p:cNvSpPr>
              <a:spLocks noChangeShapeType="1"/>
            </p:cNvSpPr>
            <p:nvPr/>
          </p:nvSpPr>
          <p:spPr bwMode="auto">
            <a:xfrm>
              <a:off x="1241427" y="5722883"/>
              <a:ext cx="5977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45" name="Rectangle 49"/>
            <p:cNvSpPr>
              <a:spLocks noChangeArrowheads="1"/>
            </p:cNvSpPr>
            <p:nvPr/>
          </p:nvSpPr>
          <p:spPr bwMode="auto">
            <a:xfrm>
              <a:off x="1043614" y="5632200"/>
              <a:ext cx="99602" cy="213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5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46" name="Line 50"/>
            <p:cNvSpPr>
              <a:spLocks noChangeShapeType="1"/>
            </p:cNvSpPr>
            <p:nvPr/>
          </p:nvSpPr>
          <p:spPr bwMode="auto">
            <a:xfrm>
              <a:off x="1241427" y="5192316"/>
              <a:ext cx="5977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48" name="Rectangle 52"/>
            <p:cNvSpPr>
              <a:spLocks noChangeArrowheads="1"/>
            </p:cNvSpPr>
            <p:nvPr/>
          </p:nvSpPr>
          <p:spPr bwMode="auto">
            <a:xfrm>
              <a:off x="1001548" y="5098565"/>
              <a:ext cx="199202" cy="213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10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49" name="Line 53"/>
            <p:cNvSpPr>
              <a:spLocks noChangeShapeType="1"/>
            </p:cNvSpPr>
            <p:nvPr/>
          </p:nvSpPr>
          <p:spPr bwMode="auto">
            <a:xfrm>
              <a:off x="1241427" y="4658680"/>
              <a:ext cx="5977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51" name="Rectangle 55"/>
            <p:cNvSpPr>
              <a:spLocks noChangeArrowheads="1"/>
            </p:cNvSpPr>
            <p:nvPr/>
          </p:nvSpPr>
          <p:spPr bwMode="auto">
            <a:xfrm>
              <a:off x="1001548" y="4564931"/>
              <a:ext cx="199202" cy="213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15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52" name="Line 56"/>
            <p:cNvSpPr>
              <a:spLocks noChangeShapeType="1"/>
            </p:cNvSpPr>
            <p:nvPr/>
          </p:nvSpPr>
          <p:spPr bwMode="auto">
            <a:xfrm>
              <a:off x="1241427" y="4125045"/>
              <a:ext cx="5977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54" name="Rectangle 58"/>
            <p:cNvSpPr>
              <a:spLocks noChangeArrowheads="1"/>
            </p:cNvSpPr>
            <p:nvPr/>
          </p:nvSpPr>
          <p:spPr bwMode="auto">
            <a:xfrm>
              <a:off x="1001548" y="4031296"/>
              <a:ext cx="199202" cy="213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20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55" name="Line 59"/>
            <p:cNvSpPr>
              <a:spLocks noChangeShapeType="1"/>
            </p:cNvSpPr>
            <p:nvPr/>
          </p:nvSpPr>
          <p:spPr bwMode="auto">
            <a:xfrm>
              <a:off x="1241427" y="3591410"/>
              <a:ext cx="5977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57" name="Rectangle 61"/>
            <p:cNvSpPr>
              <a:spLocks noChangeArrowheads="1"/>
            </p:cNvSpPr>
            <p:nvPr/>
          </p:nvSpPr>
          <p:spPr bwMode="auto">
            <a:xfrm>
              <a:off x="1001548" y="3500726"/>
              <a:ext cx="199202" cy="213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25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58" name="Line 62"/>
            <p:cNvSpPr>
              <a:spLocks noChangeShapeType="1"/>
            </p:cNvSpPr>
            <p:nvPr/>
          </p:nvSpPr>
          <p:spPr bwMode="auto">
            <a:xfrm>
              <a:off x="1241427" y="3585277"/>
              <a:ext cx="652015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59" name="Line 63"/>
            <p:cNvSpPr>
              <a:spLocks noChangeShapeType="1"/>
            </p:cNvSpPr>
            <p:nvPr/>
          </p:nvSpPr>
          <p:spPr bwMode="auto">
            <a:xfrm>
              <a:off x="1241427" y="6256518"/>
              <a:ext cx="652015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0" name="Line 64"/>
            <p:cNvSpPr>
              <a:spLocks noChangeShapeType="1"/>
            </p:cNvSpPr>
            <p:nvPr/>
          </p:nvSpPr>
          <p:spPr bwMode="auto">
            <a:xfrm flipV="1">
              <a:off x="7761584" y="3585277"/>
              <a:ext cx="2214" cy="26712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1" name="Line 65"/>
            <p:cNvSpPr>
              <a:spLocks noChangeShapeType="1"/>
            </p:cNvSpPr>
            <p:nvPr/>
          </p:nvSpPr>
          <p:spPr bwMode="auto">
            <a:xfrm flipV="1">
              <a:off x="1241427" y="3585277"/>
              <a:ext cx="2214" cy="26712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2" name="Rectangle 66"/>
            <p:cNvSpPr>
              <a:spLocks noChangeArrowheads="1"/>
            </p:cNvSpPr>
            <p:nvPr/>
          </p:nvSpPr>
          <p:spPr bwMode="auto">
            <a:xfrm>
              <a:off x="1241427" y="6256518"/>
              <a:ext cx="132838" cy="3068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3" name="Rectangle 67"/>
            <p:cNvSpPr>
              <a:spLocks noChangeArrowheads="1"/>
            </p:cNvSpPr>
            <p:nvPr/>
          </p:nvSpPr>
          <p:spPr bwMode="auto">
            <a:xfrm>
              <a:off x="1241427" y="6256518"/>
              <a:ext cx="132838" cy="30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4" name="Rectangle 68"/>
            <p:cNvSpPr>
              <a:spLocks noChangeArrowheads="1"/>
            </p:cNvSpPr>
            <p:nvPr/>
          </p:nvSpPr>
          <p:spPr bwMode="auto">
            <a:xfrm>
              <a:off x="1374266" y="6256518"/>
              <a:ext cx="137266" cy="3068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5" name="Rectangle 69"/>
            <p:cNvSpPr>
              <a:spLocks noChangeArrowheads="1"/>
            </p:cNvSpPr>
            <p:nvPr/>
          </p:nvSpPr>
          <p:spPr bwMode="auto">
            <a:xfrm>
              <a:off x="1374266" y="6256518"/>
              <a:ext cx="137266" cy="30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6" name="Rectangle 70"/>
            <p:cNvSpPr>
              <a:spLocks noChangeArrowheads="1"/>
            </p:cNvSpPr>
            <p:nvPr/>
          </p:nvSpPr>
          <p:spPr bwMode="auto">
            <a:xfrm>
              <a:off x="1511532" y="6256518"/>
              <a:ext cx="132838" cy="3068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7" name="Rectangle 71"/>
            <p:cNvSpPr>
              <a:spLocks noChangeArrowheads="1"/>
            </p:cNvSpPr>
            <p:nvPr/>
          </p:nvSpPr>
          <p:spPr bwMode="auto">
            <a:xfrm>
              <a:off x="1511532" y="6256518"/>
              <a:ext cx="132838" cy="30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8" name="Rectangle 72"/>
            <p:cNvSpPr>
              <a:spLocks noChangeArrowheads="1"/>
            </p:cNvSpPr>
            <p:nvPr/>
          </p:nvSpPr>
          <p:spPr bwMode="auto">
            <a:xfrm>
              <a:off x="1644370" y="6256518"/>
              <a:ext cx="137266" cy="3068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69" name="Rectangle 73"/>
            <p:cNvSpPr>
              <a:spLocks noChangeArrowheads="1"/>
            </p:cNvSpPr>
            <p:nvPr/>
          </p:nvSpPr>
          <p:spPr bwMode="auto">
            <a:xfrm>
              <a:off x="1644370" y="6256518"/>
              <a:ext cx="137266" cy="30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82" name="Rectangle 86"/>
            <p:cNvSpPr>
              <a:spLocks noChangeArrowheads="1"/>
            </p:cNvSpPr>
            <p:nvPr/>
          </p:nvSpPr>
          <p:spPr bwMode="auto">
            <a:xfrm>
              <a:off x="2598593" y="6149178"/>
              <a:ext cx="132838" cy="107341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83" name="Rectangle 87"/>
            <p:cNvSpPr>
              <a:spLocks noChangeArrowheads="1"/>
            </p:cNvSpPr>
            <p:nvPr/>
          </p:nvSpPr>
          <p:spPr bwMode="auto">
            <a:xfrm>
              <a:off x="2598593" y="6149178"/>
              <a:ext cx="132838" cy="10734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86" name="Rectangle 90"/>
            <p:cNvSpPr>
              <a:spLocks noChangeArrowheads="1"/>
            </p:cNvSpPr>
            <p:nvPr/>
          </p:nvSpPr>
          <p:spPr bwMode="auto">
            <a:xfrm>
              <a:off x="2870913" y="5290456"/>
              <a:ext cx="130625" cy="96606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87" name="Rectangle 91"/>
            <p:cNvSpPr>
              <a:spLocks noChangeArrowheads="1"/>
            </p:cNvSpPr>
            <p:nvPr/>
          </p:nvSpPr>
          <p:spPr bwMode="auto">
            <a:xfrm>
              <a:off x="2870913" y="5290456"/>
              <a:ext cx="130625" cy="96606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0" name="Rectangle 94"/>
            <p:cNvSpPr>
              <a:spLocks noChangeArrowheads="1"/>
            </p:cNvSpPr>
            <p:nvPr/>
          </p:nvSpPr>
          <p:spPr bwMode="auto">
            <a:xfrm>
              <a:off x="3141018" y="6149178"/>
              <a:ext cx="137266" cy="107341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1" name="Rectangle 95"/>
            <p:cNvSpPr>
              <a:spLocks noChangeArrowheads="1"/>
            </p:cNvSpPr>
            <p:nvPr/>
          </p:nvSpPr>
          <p:spPr bwMode="auto">
            <a:xfrm>
              <a:off x="3141018" y="6149178"/>
              <a:ext cx="137266" cy="10734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2" name="Rectangle 96"/>
            <p:cNvSpPr>
              <a:spLocks noChangeArrowheads="1"/>
            </p:cNvSpPr>
            <p:nvPr/>
          </p:nvSpPr>
          <p:spPr bwMode="auto">
            <a:xfrm>
              <a:off x="3278285" y="5931429"/>
              <a:ext cx="132838" cy="325087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3" name="Rectangle 97"/>
            <p:cNvSpPr>
              <a:spLocks noChangeArrowheads="1"/>
            </p:cNvSpPr>
            <p:nvPr/>
          </p:nvSpPr>
          <p:spPr bwMode="auto">
            <a:xfrm>
              <a:off x="3278285" y="5931429"/>
              <a:ext cx="132838" cy="32508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4" name="Rectangle 98"/>
            <p:cNvSpPr>
              <a:spLocks noChangeArrowheads="1"/>
            </p:cNvSpPr>
            <p:nvPr/>
          </p:nvSpPr>
          <p:spPr bwMode="auto">
            <a:xfrm>
              <a:off x="3411123" y="5824090"/>
              <a:ext cx="137266" cy="43243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5" name="Rectangle 99"/>
            <p:cNvSpPr>
              <a:spLocks noChangeArrowheads="1"/>
            </p:cNvSpPr>
            <p:nvPr/>
          </p:nvSpPr>
          <p:spPr bwMode="auto">
            <a:xfrm>
              <a:off x="3411123" y="5824090"/>
              <a:ext cx="137266" cy="4324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6" name="Rectangle 100"/>
            <p:cNvSpPr>
              <a:spLocks noChangeArrowheads="1"/>
            </p:cNvSpPr>
            <p:nvPr/>
          </p:nvSpPr>
          <p:spPr bwMode="auto">
            <a:xfrm>
              <a:off x="3548389" y="5722883"/>
              <a:ext cx="132838" cy="53363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7" name="Rectangle 101"/>
            <p:cNvSpPr>
              <a:spLocks noChangeArrowheads="1"/>
            </p:cNvSpPr>
            <p:nvPr/>
          </p:nvSpPr>
          <p:spPr bwMode="auto">
            <a:xfrm>
              <a:off x="3548389" y="5722883"/>
              <a:ext cx="132838" cy="53363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8" name="Rectangle 102"/>
            <p:cNvSpPr>
              <a:spLocks noChangeArrowheads="1"/>
            </p:cNvSpPr>
            <p:nvPr/>
          </p:nvSpPr>
          <p:spPr bwMode="auto">
            <a:xfrm>
              <a:off x="3681227" y="5824090"/>
              <a:ext cx="137266" cy="43243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199" name="Rectangle 103"/>
            <p:cNvSpPr>
              <a:spLocks noChangeArrowheads="1"/>
            </p:cNvSpPr>
            <p:nvPr/>
          </p:nvSpPr>
          <p:spPr bwMode="auto">
            <a:xfrm>
              <a:off x="3681227" y="5824090"/>
              <a:ext cx="137266" cy="4324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0" name="Rectangle 104"/>
            <p:cNvSpPr>
              <a:spLocks noChangeArrowheads="1"/>
            </p:cNvSpPr>
            <p:nvPr/>
          </p:nvSpPr>
          <p:spPr bwMode="auto">
            <a:xfrm>
              <a:off x="3818495" y="4974567"/>
              <a:ext cx="139482" cy="1281951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1" name="Rectangle 105"/>
            <p:cNvSpPr>
              <a:spLocks noChangeArrowheads="1"/>
            </p:cNvSpPr>
            <p:nvPr/>
          </p:nvSpPr>
          <p:spPr bwMode="auto">
            <a:xfrm>
              <a:off x="3818495" y="4974567"/>
              <a:ext cx="139482" cy="128195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2" name="Rectangle 106"/>
            <p:cNvSpPr>
              <a:spLocks noChangeArrowheads="1"/>
            </p:cNvSpPr>
            <p:nvPr/>
          </p:nvSpPr>
          <p:spPr bwMode="auto">
            <a:xfrm>
              <a:off x="3957973" y="4440931"/>
              <a:ext cx="132838" cy="181558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3" name="Rectangle 107"/>
            <p:cNvSpPr>
              <a:spLocks noChangeArrowheads="1"/>
            </p:cNvSpPr>
            <p:nvPr/>
          </p:nvSpPr>
          <p:spPr bwMode="auto">
            <a:xfrm>
              <a:off x="3957973" y="4440931"/>
              <a:ext cx="132838" cy="181558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4" name="Rectangle 108"/>
            <p:cNvSpPr>
              <a:spLocks noChangeArrowheads="1"/>
            </p:cNvSpPr>
            <p:nvPr/>
          </p:nvSpPr>
          <p:spPr bwMode="auto">
            <a:xfrm>
              <a:off x="4090812" y="4017704"/>
              <a:ext cx="137266" cy="223881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5" name="Rectangle 109"/>
            <p:cNvSpPr>
              <a:spLocks noChangeArrowheads="1"/>
            </p:cNvSpPr>
            <p:nvPr/>
          </p:nvSpPr>
          <p:spPr bwMode="auto">
            <a:xfrm>
              <a:off x="4090812" y="4017704"/>
              <a:ext cx="137266" cy="223881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6" name="Rectangle 110"/>
            <p:cNvSpPr>
              <a:spLocks noChangeArrowheads="1"/>
            </p:cNvSpPr>
            <p:nvPr/>
          </p:nvSpPr>
          <p:spPr bwMode="auto">
            <a:xfrm>
              <a:off x="4228079" y="5508202"/>
              <a:ext cx="132838" cy="748316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7" name="Rectangle 111"/>
            <p:cNvSpPr>
              <a:spLocks noChangeArrowheads="1"/>
            </p:cNvSpPr>
            <p:nvPr/>
          </p:nvSpPr>
          <p:spPr bwMode="auto">
            <a:xfrm>
              <a:off x="4228079" y="5508202"/>
              <a:ext cx="132838" cy="7483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8" name="Rectangle 112"/>
            <p:cNvSpPr>
              <a:spLocks noChangeArrowheads="1"/>
            </p:cNvSpPr>
            <p:nvPr/>
          </p:nvSpPr>
          <p:spPr bwMode="auto">
            <a:xfrm>
              <a:off x="4360918" y="4658680"/>
              <a:ext cx="137266" cy="1597839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09" name="Rectangle 113"/>
            <p:cNvSpPr>
              <a:spLocks noChangeArrowheads="1"/>
            </p:cNvSpPr>
            <p:nvPr/>
          </p:nvSpPr>
          <p:spPr bwMode="auto">
            <a:xfrm>
              <a:off x="4360918" y="4658680"/>
              <a:ext cx="137266" cy="159783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0" name="Rectangle 114"/>
            <p:cNvSpPr>
              <a:spLocks noChangeArrowheads="1"/>
            </p:cNvSpPr>
            <p:nvPr/>
          </p:nvSpPr>
          <p:spPr bwMode="auto">
            <a:xfrm>
              <a:off x="4498183" y="5615543"/>
              <a:ext cx="139482" cy="640976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1" name="Rectangle 115"/>
            <p:cNvSpPr>
              <a:spLocks noChangeArrowheads="1"/>
            </p:cNvSpPr>
            <p:nvPr/>
          </p:nvSpPr>
          <p:spPr bwMode="auto">
            <a:xfrm>
              <a:off x="4498183" y="5615543"/>
              <a:ext cx="139482" cy="64097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2" name="Rectangle 116"/>
            <p:cNvSpPr>
              <a:spLocks noChangeArrowheads="1"/>
            </p:cNvSpPr>
            <p:nvPr/>
          </p:nvSpPr>
          <p:spPr bwMode="auto">
            <a:xfrm>
              <a:off x="4637665" y="6038770"/>
              <a:ext cx="130625" cy="217749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3" name="Rectangle 117"/>
            <p:cNvSpPr>
              <a:spLocks noChangeArrowheads="1"/>
            </p:cNvSpPr>
            <p:nvPr/>
          </p:nvSpPr>
          <p:spPr bwMode="auto">
            <a:xfrm>
              <a:off x="4637665" y="6038770"/>
              <a:ext cx="130625" cy="21774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4" name="Rectangle 118"/>
            <p:cNvSpPr>
              <a:spLocks noChangeArrowheads="1"/>
            </p:cNvSpPr>
            <p:nvPr/>
          </p:nvSpPr>
          <p:spPr bwMode="auto">
            <a:xfrm>
              <a:off x="4768289" y="6149178"/>
              <a:ext cx="139482" cy="107341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5" name="Rectangle 119"/>
            <p:cNvSpPr>
              <a:spLocks noChangeArrowheads="1"/>
            </p:cNvSpPr>
            <p:nvPr/>
          </p:nvSpPr>
          <p:spPr bwMode="auto">
            <a:xfrm>
              <a:off x="4768289" y="6149178"/>
              <a:ext cx="139482" cy="10734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6" name="Rectangle 120"/>
            <p:cNvSpPr>
              <a:spLocks noChangeArrowheads="1"/>
            </p:cNvSpPr>
            <p:nvPr/>
          </p:nvSpPr>
          <p:spPr bwMode="auto">
            <a:xfrm>
              <a:off x="4907770" y="5722883"/>
              <a:ext cx="130625" cy="53363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7" name="Rectangle 121"/>
            <p:cNvSpPr>
              <a:spLocks noChangeArrowheads="1"/>
            </p:cNvSpPr>
            <p:nvPr/>
          </p:nvSpPr>
          <p:spPr bwMode="auto">
            <a:xfrm>
              <a:off x="4907770" y="5722883"/>
              <a:ext cx="130625" cy="53363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8" name="Rectangle 122"/>
            <p:cNvSpPr>
              <a:spLocks noChangeArrowheads="1"/>
            </p:cNvSpPr>
            <p:nvPr/>
          </p:nvSpPr>
          <p:spPr bwMode="auto">
            <a:xfrm>
              <a:off x="5038393" y="5615543"/>
              <a:ext cx="139482" cy="640976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19" name="Rectangle 123"/>
            <p:cNvSpPr>
              <a:spLocks noChangeArrowheads="1"/>
            </p:cNvSpPr>
            <p:nvPr/>
          </p:nvSpPr>
          <p:spPr bwMode="auto">
            <a:xfrm>
              <a:off x="5038393" y="5615543"/>
              <a:ext cx="139482" cy="64097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0" name="Rectangle 124"/>
            <p:cNvSpPr>
              <a:spLocks noChangeArrowheads="1"/>
            </p:cNvSpPr>
            <p:nvPr/>
          </p:nvSpPr>
          <p:spPr bwMode="auto">
            <a:xfrm>
              <a:off x="5177875" y="5722883"/>
              <a:ext cx="137266" cy="53363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1" name="Rectangle 125"/>
            <p:cNvSpPr>
              <a:spLocks noChangeArrowheads="1"/>
            </p:cNvSpPr>
            <p:nvPr/>
          </p:nvSpPr>
          <p:spPr bwMode="auto">
            <a:xfrm>
              <a:off x="5177875" y="5722883"/>
              <a:ext cx="137266" cy="53363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2" name="Rectangle 126"/>
            <p:cNvSpPr>
              <a:spLocks noChangeArrowheads="1"/>
            </p:cNvSpPr>
            <p:nvPr/>
          </p:nvSpPr>
          <p:spPr bwMode="auto">
            <a:xfrm>
              <a:off x="5315142" y="4440931"/>
              <a:ext cx="132838" cy="181558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3" name="Rectangle 127"/>
            <p:cNvSpPr>
              <a:spLocks noChangeArrowheads="1"/>
            </p:cNvSpPr>
            <p:nvPr/>
          </p:nvSpPr>
          <p:spPr bwMode="auto">
            <a:xfrm>
              <a:off x="5315142" y="4440931"/>
              <a:ext cx="132838" cy="181558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4" name="Rectangle 128"/>
            <p:cNvSpPr>
              <a:spLocks noChangeArrowheads="1"/>
            </p:cNvSpPr>
            <p:nvPr/>
          </p:nvSpPr>
          <p:spPr bwMode="auto">
            <a:xfrm>
              <a:off x="5447980" y="5290456"/>
              <a:ext cx="137266" cy="96606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5" name="Rectangle 129"/>
            <p:cNvSpPr>
              <a:spLocks noChangeArrowheads="1"/>
            </p:cNvSpPr>
            <p:nvPr/>
          </p:nvSpPr>
          <p:spPr bwMode="auto">
            <a:xfrm>
              <a:off x="5447980" y="5290456"/>
              <a:ext cx="137266" cy="96606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6" name="Rectangle 130"/>
            <p:cNvSpPr>
              <a:spLocks noChangeArrowheads="1"/>
            </p:cNvSpPr>
            <p:nvPr/>
          </p:nvSpPr>
          <p:spPr bwMode="auto">
            <a:xfrm>
              <a:off x="5585246" y="4756820"/>
              <a:ext cx="132838" cy="1499699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7" name="Rectangle 131"/>
            <p:cNvSpPr>
              <a:spLocks noChangeArrowheads="1"/>
            </p:cNvSpPr>
            <p:nvPr/>
          </p:nvSpPr>
          <p:spPr bwMode="auto">
            <a:xfrm>
              <a:off x="5585246" y="4756820"/>
              <a:ext cx="132838" cy="149969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8" name="Rectangle 132"/>
            <p:cNvSpPr>
              <a:spLocks noChangeArrowheads="1"/>
            </p:cNvSpPr>
            <p:nvPr/>
          </p:nvSpPr>
          <p:spPr bwMode="auto">
            <a:xfrm>
              <a:off x="5718085" y="6038770"/>
              <a:ext cx="139482" cy="217749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29" name="Rectangle 133"/>
            <p:cNvSpPr>
              <a:spLocks noChangeArrowheads="1"/>
            </p:cNvSpPr>
            <p:nvPr/>
          </p:nvSpPr>
          <p:spPr bwMode="auto">
            <a:xfrm>
              <a:off x="5718085" y="6038770"/>
              <a:ext cx="139482" cy="21774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30" name="Rectangle 134"/>
            <p:cNvSpPr>
              <a:spLocks noChangeArrowheads="1"/>
            </p:cNvSpPr>
            <p:nvPr/>
          </p:nvSpPr>
          <p:spPr bwMode="auto">
            <a:xfrm>
              <a:off x="5857565" y="5615543"/>
              <a:ext cx="137266" cy="640976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31" name="Rectangle 135"/>
            <p:cNvSpPr>
              <a:spLocks noChangeArrowheads="1"/>
            </p:cNvSpPr>
            <p:nvPr/>
          </p:nvSpPr>
          <p:spPr bwMode="auto">
            <a:xfrm>
              <a:off x="5857565" y="5615543"/>
              <a:ext cx="137266" cy="64097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54" name="Rectangle 158"/>
            <p:cNvSpPr>
              <a:spLocks noChangeArrowheads="1"/>
            </p:cNvSpPr>
            <p:nvPr/>
          </p:nvSpPr>
          <p:spPr bwMode="auto">
            <a:xfrm>
              <a:off x="7484838" y="6256518"/>
              <a:ext cx="139482" cy="3068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55" name="Rectangle 159"/>
            <p:cNvSpPr>
              <a:spLocks noChangeArrowheads="1"/>
            </p:cNvSpPr>
            <p:nvPr/>
          </p:nvSpPr>
          <p:spPr bwMode="auto">
            <a:xfrm>
              <a:off x="7484838" y="6256518"/>
              <a:ext cx="139482" cy="30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56" name="Rectangle 160"/>
            <p:cNvSpPr>
              <a:spLocks noChangeArrowheads="1"/>
            </p:cNvSpPr>
            <p:nvPr/>
          </p:nvSpPr>
          <p:spPr bwMode="auto">
            <a:xfrm>
              <a:off x="7624316" y="6256518"/>
              <a:ext cx="137266" cy="3068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57" name="Rectangle 161"/>
            <p:cNvSpPr>
              <a:spLocks noChangeArrowheads="1"/>
            </p:cNvSpPr>
            <p:nvPr/>
          </p:nvSpPr>
          <p:spPr bwMode="auto">
            <a:xfrm>
              <a:off x="7624316" y="6256518"/>
              <a:ext cx="137266" cy="30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58" name="Line 162"/>
            <p:cNvSpPr>
              <a:spLocks noChangeShapeType="1"/>
            </p:cNvSpPr>
            <p:nvPr/>
          </p:nvSpPr>
          <p:spPr bwMode="auto">
            <a:xfrm>
              <a:off x="1241427" y="6256518"/>
              <a:ext cx="6520158" cy="30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3693050" y="6409500"/>
              <a:ext cx="16455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time of day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 simple histogram model</a:t>
            </a:r>
            <a:endParaRPr lang="en-US" dirty="0"/>
          </a:p>
        </p:txBody>
      </p:sp>
      <p:grpSp>
        <p:nvGrpSpPr>
          <p:cNvPr id="230" name="Group 229"/>
          <p:cNvGrpSpPr/>
          <p:nvPr/>
        </p:nvGrpSpPr>
        <p:grpSpPr>
          <a:xfrm>
            <a:off x="3218953" y="1429247"/>
            <a:ext cx="457200" cy="1822174"/>
            <a:chOff x="5413513" y="1520687"/>
            <a:chExt cx="457200" cy="1822174"/>
          </a:xfrm>
        </p:grpSpPr>
        <p:sp>
          <p:nvSpPr>
            <p:cNvPr id="5" name="Oval 4"/>
            <p:cNvSpPr/>
            <p:nvPr/>
          </p:nvSpPr>
          <p:spPr>
            <a:xfrm>
              <a:off x="5413513" y="152068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413513" y="2885661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4"/>
              <a:endCxn id="6" idx="0"/>
            </p:cNvCxnSpPr>
            <p:nvPr/>
          </p:nvCxnSpPr>
          <p:spPr>
            <a:xfrm rot="5400000">
              <a:off x="5188226" y="2431774"/>
              <a:ext cx="90777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20545" y="1483887"/>
            <a:ext cx="2350097" cy="419659"/>
          </a:xfrm>
          <a:prstGeom prst="rect">
            <a:avLst/>
          </a:prstGeom>
        </p:spPr>
      </p:pic>
      <p:pic>
        <p:nvPicPr>
          <p:cNvPr id="13" name="Picture 12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 bwMode="auto">
          <a:xfrm>
            <a:off x="520545" y="2858800"/>
            <a:ext cx="2482164" cy="417169"/>
          </a:xfrm>
          <a:prstGeom prst="rect">
            <a:avLst/>
          </a:prstGeom>
          <a:noFill/>
          <a:ln/>
          <a:effectLst/>
        </p:spPr>
      </p:pic>
      <p:sp>
        <p:nvSpPr>
          <p:cNvPr id="4260" name="Freeform 164"/>
          <p:cNvSpPr>
            <a:spLocks/>
          </p:cNvSpPr>
          <p:nvPr/>
        </p:nvSpPr>
        <p:spPr bwMode="auto">
          <a:xfrm>
            <a:off x="1307846" y="4376529"/>
            <a:ext cx="6380677" cy="1861589"/>
          </a:xfrm>
          <a:custGeom>
            <a:avLst/>
            <a:gdLst/>
            <a:ahLst/>
            <a:cxnLst>
              <a:cxn ang="0">
                <a:pos x="0" y="607"/>
              </a:cxn>
              <a:cxn ang="0">
                <a:pos x="60" y="607"/>
              </a:cxn>
              <a:cxn ang="0">
                <a:pos x="122" y="607"/>
              </a:cxn>
              <a:cxn ang="0">
                <a:pos x="184" y="607"/>
              </a:cxn>
              <a:cxn ang="0">
                <a:pos x="244" y="607"/>
              </a:cxn>
              <a:cxn ang="0">
                <a:pos x="307" y="607"/>
              </a:cxn>
              <a:cxn ang="0">
                <a:pos x="366" y="607"/>
              </a:cxn>
              <a:cxn ang="0">
                <a:pos x="429" y="607"/>
              </a:cxn>
              <a:cxn ang="0">
                <a:pos x="491" y="602"/>
              </a:cxn>
              <a:cxn ang="0">
                <a:pos x="551" y="594"/>
              </a:cxn>
              <a:cxn ang="0">
                <a:pos x="613" y="575"/>
              </a:cxn>
              <a:cxn ang="0">
                <a:pos x="673" y="537"/>
              </a:cxn>
              <a:cxn ang="0">
                <a:pos x="735" y="507"/>
              </a:cxn>
              <a:cxn ang="0">
                <a:pos x="798" y="507"/>
              </a:cxn>
              <a:cxn ang="0">
                <a:pos x="858" y="518"/>
              </a:cxn>
              <a:cxn ang="0">
                <a:pos x="920" y="526"/>
              </a:cxn>
              <a:cxn ang="0">
                <a:pos x="980" y="512"/>
              </a:cxn>
              <a:cxn ang="0">
                <a:pos x="1042" y="466"/>
              </a:cxn>
              <a:cxn ang="0">
                <a:pos x="1105" y="374"/>
              </a:cxn>
              <a:cxn ang="0">
                <a:pos x="1164" y="222"/>
              </a:cxn>
              <a:cxn ang="0">
                <a:pos x="1227" y="57"/>
              </a:cxn>
              <a:cxn ang="0">
                <a:pos x="1286" y="0"/>
              </a:cxn>
              <a:cxn ang="0">
                <a:pos x="1349" y="108"/>
              </a:cxn>
              <a:cxn ang="0">
                <a:pos x="1411" y="282"/>
              </a:cxn>
              <a:cxn ang="0">
                <a:pos x="1471" y="420"/>
              </a:cxn>
              <a:cxn ang="0">
                <a:pos x="1533" y="491"/>
              </a:cxn>
              <a:cxn ang="0">
                <a:pos x="1596" y="512"/>
              </a:cxn>
              <a:cxn ang="0">
                <a:pos x="1656" y="496"/>
              </a:cxn>
              <a:cxn ang="0">
                <a:pos x="1718" y="434"/>
              </a:cxn>
              <a:cxn ang="0">
                <a:pos x="1778" y="320"/>
              </a:cxn>
              <a:cxn ang="0">
                <a:pos x="1840" y="192"/>
              </a:cxn>
              <a:cxn ang="0">
                <a:pos x="1903" y="157"/>
              </a:cxn>
              <a:cxn ang="0">
                <a:pos x="1962" y="257"/>
              </a:cxn>
              <a:cxn ang="0">
                <a:pos x="2025" y="409"/>
              </a:cxn>
              <a:cxn ang="0">
                <a:pos x="2084" y="518"/>
              </a:cxn>
              <a:cxn ang="0">
                <a:pos x="2147" y="572"/>
              </a:cxn>
              <a:cxn ang="0">
                <a:pos x="2209" y="597"/>
              </a:cxn>
              <a:cxn ang="0">
                <a:pos x="2269" y="602"/>
              </a:cxn>
              <a:cxn ang="0">
                <a:pos x="2331" y="607"/>
              </a:cxn>
              <a:cxn ang="0">
                <a:pos x="2391" y="607"/>
              </a:cxn>
              <a:cxn ang="0">
                <a:pos x="2454" y="607"/>
              </a:cxn>
              <a:cxn ang="0">
                <a:pos x="2516" y="607"/>
              </a:cxn>
              <a:cxn ang="0">
                <a:pos x="2576" y="607"/>
              </a:cxn>
              <a:cxn ang="0">
                <a:pos x="2638" y="607"/>
              </a:cxn>
              <a:cxn ang="0">
                <a:pos x="2698" y="607"/>
              </a:cxn>
              <a:cxn ang="0">
                <a:pos x="2760" y="607"/>
              </a:cxn>
              <a:cxn ang="0">
                <a:pos x="2823" y="607"/>
              </a:cxn>
              <a:cxn ang="0">
                <a:pos x="2882" y="607"/>
              </a:cxn>
            </a:cxnLst>
            <a:rect l="0" t="0" r="r" b="b"/>
            <a:pathLst>
              <a:path w="2882" h="607">
                <a:moveTo>
                  <a:pt x="0" y="607"/>
                </a:moveTo>
                <a:lnTo>
                  <a:pt x="60" y="607"/>
                </a:lnTo>
                <a:lnTo>
                  <a:pt x="122" y="607"/>
                </a:lnTo>
                <a:lnTo>
                  <a:pt x="184" y="607"/>
                </a:lnTo>
                <a:lnTo>
                  <a:pt x="244" y="607"/>
                </a:lnTo>
                <a:lnTo>
                  <a:pt x="307" y="607"/>
                </a:lnTo>
                <a:lnTo>
                  <a:pt x="366" y="607"/>
                </a:lnTo>
                <a:lnTo>
                  <a:pt x="429" y="607"/>
                </a:lnTo>
                <a:lnTo>
                  <a:pt x="491" y="602"/>
                </a:lnTo>
                <a:lnTo>
                  <a:pt x="551" y="594"/>
                </a:lnTo>
                <a:lnTo>
                  <a:pt x="613" y="575"/>
                </a:lnTo>
                <a:lnTo>
                  <a:pt x="673" y="537"/>
                </a:lnTo>
                <a:lnTo>
                  <a:pt x="735" y="507"/>
                </a:lnTo>
                <a:lnTo>
                  <a:pt x="798" y="507"/>
                </a:lnTo>
                <a:lnTo>
                  <a:pt x="858" y="518"/>
                </a:lnTo>
                <a:lnTo>
                  <a:pt x="920" y="526"/>
                </a:lnTo>
                <a:lnTo>
                  <a:pt x="980" y="512"/>
                </a:lnTo>
                <a:lnTo>
                  <a:pt x="1042" y="466"/>
                </a:lnTo>
                <a:lnTo>
                  <a:pt x="1105" y="374"/>
                </a:lnTo>
                <a:lnTo>
                  <a:pt x="1164" y="222"/>
                </a:lnTo>
                <a:lnTo>
                  <a:pt x="1227" y="57"/>
                </a:lnTo>
                <a:lnTo>
                  <a:pt x="1286" y="0"/>
                </a:lnTo>
                <a:lnTo>
                  <a:pt x="1349" y="108"/>
                </a:lnTo>
                <a:lnTo>
                  <a:pt x="1411" y="282"/>
                </a:lnTo>
                <a:lnTo>
                  <a:pt x="1471" y="420"/>
                </a:lnTo>
                <a:lnTo>
                  <a:pt x="1533" y="491"/>
                </a:lnTo>
                <a:lnTo>
                  <a:pt x="1596" y="512"/>
                </a:lnTo>
                <a:lnTo>
                  <a:pt x="1656" y="496"/>
                </a:lnTo>
                <a:lnTo>
                  <a:pt x="1718" y="434"/>
                </a:lnTo>
                <a:lnTo>
                  <a:pt x="1778" y="320"/>
                </a:lnTo>
                <a:lnTo>
                  <a:pt x="1840" y="192"/>
                </a:lnTo>
                <a:lnTo>
                  <a:pt x="1903" y="157"/>
                </a:lnTo>
                <a:lnTo>
                  <a:pt x="1962" y="257"/>
                </a:lnTo>
                <a:lnTo>
                  <a:pt x="2025" y="409"/>
                </a:lnTo>
                <a:lnTo>
                  <a:pt x="2084" y="518"/>
                </a:lnTo>
                <a:lnTo>
                  <a:pt x="2147" y="572"/>
                </a:lnTo>
                <a:lnTo>
                  <a:pt x="2209" y="597"/>
                </a:lnTo>
                <a:lnTo>
                  <a:pt x="2269" y="602"/>
                </a:lnTo>
                <a:lnTo>
                  <a:pt x="2331" y="607"/>
                </a:lnTo>
                <a:lnTo>
                  <a:pt x="2391" y="607"/>
                </a:lnTo>
                <a:lnTo>
                  <a:pt x="2454" y="607"/>
                </a:lnTo>
                <a:lnTo>
                  <a:pt x="2516" y="607"/>
                </a:lnTo>
                <a:lnTo>
                  <a:pt x="2576" y="607"/>
                </a:lnTo>
                <a:lnTo>
                  <a:pt x="2638" y="607"/>
                </a:lnTo>
                <a:lnTo>
                  <a:pt x="2698" y="607"/>
                </a:lnTo>
                <a:lnTo>
                  <a:pt x="2760" y="607"/>
                </a:lnTo>
                <a:lnTo>
                  <a:pt x="2823" y="607"/>
                </a:lnTo>
                <a:lnTo>
                  <a:pt x="2882" y="607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4400"/>
          </a:p>
        </p:txBody>
      </p:sp>
      <p:grpSp>
        <p:nvGrpSpPr>
          <p:cNvPr id="226" name="Group 225"/>
          <p:cNvGrpSpPr/>
          <p:nvPr/>
        </p:nvGrpSpPr>
        <p:grpSpPr>
          <a:xfrm>
            <a:off x="1307846" y="4066774"/>
            <a:ext cx="6380677" cy="2180544"/>
            <a:chOff x="442004" y="2481839"/>
            <a:chExt cx="4826536" cy="1649430"/>
          </a:xfrm>
        </p:grpSpPr>
        <p:sp>
          <p:nvSpPr>
            <p:cNvPr id="4261" name="Freeform 165"/>
            <p:cNvSpPr>
              <a:spLocks/>
            </p:cNvSpPr>
            <p:nvPr/>
          </p:nvSpPr>
          <p:spPr bwMode="auto">
            <a:xfrm>
              <a:off x="442004" y="2922615"/>
              <a:ext cx="4826536" cy="1208654"/>
            </a:xfrm>
            <a:custGeom>
              <a:avLst/>
              <a:gdLst/>
              <a:ahLst/>
              <a:cxnLst>
                <a:cxn ang="0">
                  <a:pos x="0" y="521"/>
                </a:cxn>
                <a:cxn ang="0">
                  <a:pos x="60" y="521"/>
                </a:cxn>
                <a:cxn ang="0">
                  <a:pos x="122" y="521"/>
                </a:cxn>
                <a:cxn ang="0">
                  <a:pos x="184" y="521"/>
                </a:cxn>
                <a:cxn ang="0">
                  <a:pos x="244" y="521"/>
                </a:cxn>
                <a:cxn ang="0">
                  <a:pos x="307" y="521"/>
                </a:cxn>
                <a:cxn ang="0">
                  <a:pos x="366" y="521"/>
                </a:cxn>
                <a:cxn ang="0">
                  <a:pos x="429" y="521"/>
                </a:cxn>
                <a:cxn ang="0">
                  <a:pos x="491" y="518"/>
                </a:cxn>
                <a:cxn ang="0">
                  <a:pos x="551" y="513"/>
                </a:cxn>
                <a:cxn ang="0">
                  <a:pos x="613" y="499"/>
                </a:cxn>
                <a:cxn ang="0">
                  <a:pos x="673" y="472"/>
                </a:cxn>
                <a:cxn ang="0">
                  <a:pos x="735" y="448"/>
                </a:cxn>
                <a:cxn ang="0">
                  <a:pos x="798" y="445"/>
                </a:cxn>
                <a:cxn ang="0">
                  <a:pos x="858" y="456"/>
                </a:cxn>
                <a:cxn ang="0">
                  <a:pos x="920" y="459"/>
                </a:cxn>
                <a:cxn ang="0">
                  <a:pos x="980" y="448"/>
                </a:cxn>
                <a:cxn ang="0">
                  <a:pos x="1042" y="413"/>
                </a:cxn>
                <a:cxn ang="0">
                  <a:pos x="1105" y="331"/>
                </a:cxn>
                <a:cxn ang="0">
                  <a:pos x="1164" y="198"/>
                </a:cxn>
                <a:cxn ang="0">
                  <a:pos x="1227" y="52"/>
                </a:cxn>
                <a:cxn ang="0">
                  <a:pos x="1286" y="0"/>
                </a:cxn>
                <a:cxn ang="0">
                  <a:pos x="1349" y="95"/>
                </a:cxn>
                <a:cxn ang="0">
                  <a:pos x="1411" y="253"/>
                </a:cxn>
                <a:cxn ang="0">
                  <a:pos x="1471" y="372"/>
                </a:cxn>
                <a:cxn ang="0">
                  <a:pos x="1533" y="429"/>
                </a:cxn>
                <a:cxn ang="0">
                  <a:pos x="1596" y="448"/>
                </a:cxn>
                <a:cxn ang="0">
                  <a:pos x="1656" y="434"/>
                </a:cxn>
                <a:cxn ang="0">
                  <a:pos x="1718" y="386"/>
                </a:cxn>
                <a:cxn ang="0">
                  <a:pos x="1778" y="288"/>
                </a:cxn>
                <a:cxn ang="0">
                  <a:pos x="1840" y="174"/>
                </a:cxn>
                <a:cxn ang="0">
                  <a:pos x="1903" y="141"/>
                </a:cxn>
                <a:cxn ang="0">
                  <a:pos x="1962" y="234"/>
                </a:cxn>
                <a:cxn ang="0">
                  <a:pos x="2025" y="364"/>
                </a:cxn>
                <a:cxn ang="0">
                  <a:pos x="2084" y="456"/>
                </a:cxn>
                <a:cxn ang="0">
                  <a:pos x="2147" y="499"/>
                </a:cxn>
                <a:cxn ang="0">
                  <a:pos x="2209" y="513"/>
                </a:cxn>
                <a:cxn ang="0">
                  <a:pos x="2269" y="518"/>
                </a:cxn>
                <a:cxn ang="0">
                  <a:pos x="2331" y="521"/>
                </a:cxn>
                <a:cxn ang="0">
                  <a:pos x="2391" y="521"/>
                </a:cxn>
                <a:cxn ang="0">
                  <a:pos x="2454" y="521"/>
                </a:cxn>
                <a:cxn ang="0">
                  <a:pos x="2516" y="521"/>
                </a:cxn>
                <a:cxn ang="0">
                  <a:pos x="2576" y="521"/>
                </a:cxn>
                <a:cxn ang="0">
                  <a:pos x="2638" y="521"/>
                </a:cxn>
                <a:cxn ang="0">
                  <a:pos x="2698" y="521"/>
                </a:cxn>
                <a:cxn ang="0">
                  <a:pos x="2760" y="521"/>
                </a:cxn>
                <a:cxn ang="0">
                  <a:pos x="2823" y="521"/>
                </a:cxn>
                <a:cxn ang="0">
                  <a:pos x="2882" y="521"/>
                </a:cxn>
              </a:cxnLst>
              <a:rect l="0" t="0" r="r" b="b"/>
              <a:pathLst>
                <a:path w="2882" h="521">
                  <a:moveTo>
                    <a:pt x="0" y="521"/>
                  </a:moveTo>
                  <a:lnTo>
                    <a:pt x="60" y="521"/>
                  </a:lnTo>
                  <a:lnTo>
                    <a:pt x="122" y="521"/>
                  </a:lnTo>
                  <a:lnTo>
                    <a:pt x="184" y="521"/>
                  </a:lnTo>
                  <a:lnTo>
                    <a:pt x="244" y="521"/>
                  </a:lnTo>
                  <a:lnTo>
                    <a:pt x="307" y="521"/>
                  </a:lnTo>
                  <a:lnTo>
                    <a:pt x="366" y="521"/>
                  </a:lnTo>
                  <a:lnTo>
                    <a:pt x="429" y="521"/>
                  </a:lnTo>
                  <a:lnTo>
                    <a:pt x="491" y="518"/>
                  </a:lnTo>
                  <a:lnTo>
                    <a:pt x="551" y="513"/>
                  </a:lnTo>
                  <a:lnTo>
                    <a:pt x="613" y="499"/>
                  </a:lnTo>
                  <a:lnTo>
                    <a:pt x="673" y="472"/>
                  </a:lnTo>
                  <a:lnTo>
                    <a:pt x="735" y="448"/>
                  </a:lnTo>
                  <a:lnTo>
                    <a:pt x="798" y="445"/>
                  </a:lnTo>
                  <a:lnTo>
                    <a:pt x="858" y="456"/>
                  </a:lnTo>
                  <a:lnTo>
                    <a:pt x="920" y="459"/>
                  </a:lnTo>
                  <a:lnTo>
                    <a:pt x="980" y="448"/>
                  </a:lnTo>
                  <a:lnTo>
                    <a:pt x="1042" y="413"/>
                  </a:lnTo>
                  <a:lnTo>
                    <a:pt x="1105" y="331"/>
                  </a:lnTo>
                  <a:lnTo>
                    <a:pt x="1164" y="198"/>
                  </a:lnTo>
                  <a:lnTo>
                    <a:pt x="1227" y="52"/>
                  </a:lnTo>
                  <a:lnTo>
                    <a:pt x="1286" y="0"/>
                  </a:lnTo>
                  <a:lnTo>
                    <a:pt x="1349" y="95"/>
                  </a:lnTo>
                  <a:lnTo>
                    <a:pt x="1411" y="253"/>
                  </a:lnTo>
                  <a:lnTo>
                    <a:pt x="1471" y="372"/>
                  </a:lnTo>
                  <a:lnTo>
                    <a:pt x="1533" y="429"/>
                  </a:lnTo>
                  <a:lnTo>
                    <a:pt x="1596" y="448"/>
                  </a:lnTo>
                  <a:lnTo>
                    <a:pt x="1656" y="434"/>
                  </a:lnTo>
                  <a:lnTo>
                    <a:pt x="1718" y="386"/>
                  </a:lnTo>
                  <a:lnTo>
                    <a:pt x="1778" y="288"/>
                  </a:lnTo>
                  <a:lnTo>
                    <a:pt x="1840" y="174"/>
                  </a:lnTo>
                  <a:lnTo>
                    <a:pt x="1903" y="141"/>
                  </a:lnTo>
                  <a:lnTo>
                    <a:pt x="1962" y="234"/>
                  </a:lnTo>
                  <a:lnTo>
                    <a:pt x="2025" y="364"/>
                  </a:lnTo>
                  <a:lnTo>
                    <a:pt x="2084" y="456"/>
                  </a:lnTo>
                  <a:lnTo>
                    <a:pt x="2147" y="499"/>
                  </a:lnTo>
                  <a:lnTo>
                    <a:pt x="2209" y="513"/>
                  </a:lnTo>
                  <a:lnTo>
                    <a:pt x="2269" y="518"/>
                  </a:lnTo>
                  <a:lnTo>
                    <a:pt x="2331" y="521"/>
                  </a:lnTo>
                  <a:lnTo>
                    <a:pt x="2391" y="521"/>
                  </a:lnTo>
                  <a:lnTo>
                    <a:pt x="2454" y="521"/>
                  </a:lnTo>
                  <a:lnTo>
                    <a:pt x="2516" y="521"/>
                  </a:lnTo>
                  <a:lnTo>
                    <a:pt x="2576" y="521"/>
                  </a:lnTo>
                  <a:lnTo>
                    <a:pt x="2638" y="521"/>
                  </a:lnTo>
                  <a:lnTo>
                    <a:pt x="2698" y="521"/>
                  </a:lnTo>
                  <a:lnTo>
                    <a:pt x="2760" y="521"/>
                  </a:lnTo>
                  <a:lnTo>
                    <a:pt x="2823" y="521"/>
                  </a:lnTo>
                  <a:lnTo>
                    <a:pt x="2882" y="52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62" name="Freeform 166"/>
            <p:cNvSpPr>
              <a:spLocks/>
            </p:cNvSpPr>
            <p:nvPr/>
          </p:nvSpPr>
          <p:spPr bwMode="auto">
            <a:xfrm>
              <a:off x="442004" y="2481839"/>
              <a:ext cx="4826536" cy="1623910"/>
            </a:xfrm>
            <a:custGeom>
              <a:avLst/>
              <a:gdLst/>
              <a:ahLst/>
              <a:cxnLst>
                <a:cxn ang="0">
                  <a:pos x="0" y="698"/>
                </a:cxn>
                <a:cxn ang="0">
                  <a:pos x="60" y="698"/>
                </a:cxn>
                <a:cxn ang="0">
                  <a:pos x="122" y="700"/>
                </a:cxn>
                <a:cxn ang="0">
                  <a:pos x="184" y="700"/>
                </a:cxn>
                <a:cxn ang="0">
                  <a:pos x="244" y="700"/>
                </a:cxn>
                <a:cxn ang="0">
                  <a:pos x="307" y="700"/>
                </a:cxn>
                <a:cxn ang="0">
                  <a:pos x="366" y="700"/>
                </a:cxn>
                <a:cxn ang="0">
                  <a:pos x="429" y="700"/>
                </a:cxn>
                <a:cxn ang="0">
                  <a:pos x="491" y="695"/>
                </a:cxn>
                <a:cxn ang="0">
                  <a:pos x="551" y="681"/>
                </a:cxn>
                <a:cxn ang="0">
                  <a:pos x="613" y="651"/>
                </a:cxn>
                <a:cxn ang="0">
                  <a:pos x="673" y="603"/>
                </a:cxn>
                <a:cxn ang="0">
                  <a:pos x="735" y="567"/>
                </a:cxn>
                <a:cxn ang="0">
                  <a:pos x="798" y="567"/>
                </a:cxn>
                <a:cxn ang="0">
                  <a:pos x="858" y="584"/>
                </a:cxn>
                <a:cxn ang="0">
                  <a:pos x="920" y="592"/>
                </a:cxn>
                <a:cxn ang="0">
                  <a:pos x="980" y="576"/>
                </a:cxn>
                <a:cxn ang="0">
                  <a:pos x="1042" y="524"/>
                </a:cxn>
                <a:cxn ang="0">
                  <a:pos x="1105" y="415"/>
                </a:cxn>
                <a:cxn ang="0">
                  <a:pos x="1164" y="244"/>
                </a:cxn>
                <a:cxn ang="0">
                  <a:pos x="1227" y="63"/>
                </a:cxn>
                <a:cxn ang="0">
                  <a:pos x="1286" y="0"/>
                </a:cxn>
                <a:cxn ang="0">
                  <a:pos x="1349" y="117"/>
                </a:cxn>
                <a:cxn ang="0">
                  <a:pos x="1411" y="312"/>
                </a:cxn>
                <a:cxn ang="0">
                  <a:pos x="1471" y="470"/>
                </a:cxn>
                <a:cxn ang="0">
                  <a:pos x="1533" y="551"/>
                </a:cxn>
                <a:cxn ang="0">
                  <a:pos x="1596" y="578"/>
                </a:cxn>
                <a:cxn ang="0">
                  <a:pos x="1656" y="559"/>
                </a:cxn>
                <a:cxn ang="0">
                  <a:pos x="1718" y="486"/>
                </a:cxn>
                <a:cxn ang="0">
                  <a:pos x="1778" y="356"/>
                </a:cxn>
                <a:cxn ang="0">
                  <a:pos x="1840" y="212"/>
                </a:cxn>
                <a:cxn ang="0">
                  <a:pos x="1903" y="168"/>
                </a:cxn>
                <a:cxn ang="0">
                  <a:pos x="1962" y="280"/>
                </a:cxn>
                <a:cxn ang="0">
                  <a:pos x="2025" y="451"/>
                </a:cxn>
                <a:cxn ang="0">
                  <a:pos x="2084" y="581"/>
                </a:cxn>
                <a:cxn ang="0">
                  <a:pos x="2147" y="651"/>
                </a:cxn>
                <a:cxn ang="0">
                  <a:pos x="2209" y="681"/>
                </a:cxn>
                <a:cxn ang="0">
                  <a:pos x="2269" y="695"/>
                </a:cxn>
                <a:cxn ang="0">
                  <a:pos x="2331" y="700"/>
                </a:cxn>
                <a:cxn ang="0">
                  <a:pos x="2391" y="700"/>
                </a:cxn>
                <a:cxn ang="0">
                  <a:pos x="2454" y="700"/>
                </a:cxn>
                <a:cxn ang="0">
                  <a:pos x="2516" y="700"/>
                </a:cxn>
                <a:cxn ang="0">
                  <a:pos x="2576" y="700"/>
                </a:cxn>
                <a:cxn ang="0">
                  <a:pos x="2638" y="700"/>
                </a:cxn>
                <a:cxn ang="0">
                  <a:pos x="2698" y="698"/>
                </a:cxn>
                <a:cxn ang="0">
                  <a:pos x="2760" y="698"/>
                </a:cxn>
                <a:cxn ang="0">
                  <a:pos x="2823" y="700"/>
                </a:cxn>
                <a:cxn ang="0">
                  <a:pos x="2882" y="700"/>
                </a:cxn>
              </a:cxnLst>
              <a:rect l="0" t="0" r="r" b="b"/>
              <a:pathLst>
                <a:path w="2882" h="700">
                  <a:moveTo>
                    <a:pt x="0" y="698"/>
                  </a:moveTo>
                  <a:lnTo>
                    <a:pt x="60" y="698"/>
                  </a:lnTo>
                  <a:lnTo>
                    <a:pt x="122" y="700"/>
                  </a:lnTo>
                  <a:lnTo>
                    <a:pt x="184" y="700"/>
                  </a:lnTo>
                  <a:lnTo>
                    <a:pt x="244" y="700"/>
                  </a:lnTo>
                  <a:lnTo>
                    <a:pt x="307" y="700"/>
                  </a:lnTo>
                  <a:lnTo>
                    <a:pt x="366" y="700"/>
                  </a:lnTo>
                  <a:lnTo>
                    <a:pt x="429" y="700"/>
                  </a:lnTo>
                  <a:lnTo>
                    <a:pt x="491" y="695"/>
                  </a:lnTo>
                  <a:lnTo>
                    <a:pt x="551" y="681"/>
                  </a:lnTo>
                  <a:lnTo>
                    <a:pt x="613" y="651"/>
                  </a:lnTo>
                  <a:lnTo>
                    <a:pt x="673" y="603"/>
                  </a:lnTo>
                  <a:lnTo>
                    <a:pt x="735" y="567"/>
                  </a:lnTo>
                  <a:lnTo>
                    <a:pt x="798" y="567"/>
                  </a:lnTo>
                  <a:lnTo>
                    <a:pt x="858" y="584"/>
                  </a:lnTo>
                  <a:lnTo>
                    <a:pt x="920" y="592"/>
                  </a:lnTo>
                  <a:lnTo>
                    <a:pt x="980" y="576"/>
                  </a:lnTo>
                  <a:lnTo>
                    <a:pt x="1042" y="524"/>
                  </a:lnTo>
                  <a:lnTo>
                    <a:pt x="1105" y="415"/>
                  </a:lnTo>
                  <a:lnTo>
                    <a:pt x="1164" y="244"/>
                  </a:lnTo>
                  <a:lnTo>
                    <a:pt x="1227" y="63"/>
                  </a:lnTo>
                  <a:lnTo>
                    <a:pt x="1286" y="0"/>
                  </a:lnTo>
                  <a:lnTo>
                    <a:pt x="1349" y="117"/>
                  </a:lnTo>
                  <a:lnTo>
                    <a:pt x="1411" y="312"/>
                  </a:lnTo>
                  <a:lnTo>
                    <a:pt x="1471" y="470"/>
                  </a:lnTo>
                  <a:lnTo>
                    <a:pt x="1533" y="551"/>
                  </a:lnTo>
                  <a:lnTo>
                    <a:pt x="1596" y="578"/>
                  </a:lnTo>
                  <a:lnTo>
                    <a:pt x="1656" y="559"/>
                  </a:lnTo>
                  <a:lnTo>
                    <a:pt x="1718" y="486"/>
                  </a:lnTo>
                  <a:lnTo>
                    <a:pt x="1778" y="356"/>
                  </a:lnTo>
                  <a:lnTo>
                    <a:pt x="1840" y="212"/>
                  </a:lnTo>
                  <a:lnTo>
                    <a:pt x="1903" y="168"/>
                  </a:lnTo>
                  <a:lnTo>
                    <a:pt x="1962" y="280"/>
                  </a:lnTo>
                  <a:lnTo>
                    <a:pt x="2025" y="451"/>
                  </a:lnTo>
                  <a:lnTo>
                    <a:pt x="2084" y="581"/>
                  </a:lnTo>
                  <a:lnTo>
                    <a:pt x="2147" y="651"/>
                  </a:lnTo>
                  <a:lnTo>
                    <a:pt x="2209" y="681"/>
                  </a:lnTo>
                  <a:lnTo>
                    <a:pt x="2269" y="695"/>
                  </a:lnTo>
                  <a:lnTo>
                    <a:pt x="2331" y="700"/>
                  </a:lnTo>
                  <a:lnTo>
                    <a:pt x="2391" y="700"/>
                  </a:lnTo>
                  <a:lnTo>
                    <a:pt x="2454" y="700"/>
                  </a:lnTo>
                  <a:lnTo>
                    <a:pt x="2516" y="700"/>
                  </a:lnTo>
                  <a:lnTo>
                    <a:pt x="2576" y="700"/>
                  </a:lnTo>
                  <a:lnTo>
                    <a:pt x="2638" y="700"/>
                  </a:lnTo>
                  <a:lnTo>
                    <a:pt x="2698" y="698"/>
                  </a:lnTo>
                  <a:lnTo>
                    <a:pt x="2760" y="698"/>
                  </a:lnTo>
                  <a:lnTo>
                    <a:pt x="2823" y="700"/>
                  </a:lnTo>
                  <a:lnTo>
                    <a:pt x="2882" y="70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3967406" y="1429247"/>
            <a:ext cx="1954107" cy="1822174"/>
            <a:chOff x="3967406" y="1429247"/>
            <a:chExt cx="1954107" cy="1822174"/>
          </a:xfrm>
        </p:grpSpPr>
        <p:grpSp>
          <p:nvGrpSpPr>
            <p:cNvPr id="231" name="Group 230"/>
            <p:cNvGrpSpPr/>
            <p:nvPr/>
          </p:nvGrpSpPr>
          <p:grpSpPr>
            <a:xfrm>
              <a:off x="3967406" y="1429247"/>
              <a:ext cx="457200" cy="1822174"/>
              <a:chOff x="5413513" y="1520687"/>
              <a:chExt cx="457200" cy="1822174"/>
            </a:xfrm>
          </p:grpSpPr>
          <p:sp>
            <p:nvSpPr>
              <p:cNvPr id="232" name="Oval 231"/>
              <p:cNvSpPr/>
              <p:nvPr/>
            </p:nvSpPr>
            <p:spPr>
              <a:xfrm>
                <a:off x="5413513" y="1520687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5413513" y="2885661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4" name="Straight Arrow Connector 233"/>
              <p:cNvCxnSpPr>
                <a:stCxn id="232" idx="4"/>
                <a:endCxn id="233" idx="0"/>
              </p:cNvCxnSpPr>
              <p:nvPr/>
            </p:nvCxnSpPr>
            <p:spPr>
              <a:xfrm rot="5400000">
                <a:off x="5188226" y="2431774"/>
                <a:ext cx="907774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" name="Group 234"/>
            <p:cNvGrpSpPr/>
            <p:nvPr/>
          </p:nvGrpSpPr>
          <p:grpSpPr>
            <a:xfrm>
              <a:off x="4715859" y="1429247"/>
              <a:ext cx="457200" cy="1822174"/>
              <a:chOff x="5413513" y="1520687"/>
              <a:chExt cx="457200" cy="1822174"/>
            </a:xfrm>
          </p:grpSpPr>
          <p:sp>
            <p:nvSpPr>
              <p:cNvPr id="236" name="Oval 235"/>
              <p:cNvSpPr/>
              <p:nvPr/>
            </p:nvSpPr>
            <p:spPr>
              <a:xfrm>
                <a:off x="5413513" y="1520687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5413513" y="2885661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8" name="Straight Arrow Connector 237"/>
              <p:cNvCxnSpPr>
                <a:stCxn id="236" idx="4"/>
                <a:endCxn id="237" idx="0"/>
              </p:cNvCxnSpPr>
              <p:nvPr/>
            </p:nvCxnSpPr>
            <p:spPr>
              <a:xfrm rot="5400000">
                <a:off x="5188226" y="2431774"/>
                <a:ext cx="907774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9" name="Group 238"/>
            <p:cNvGrpSpPr/>
            <p:nvPr/>
          </p:nvGrpSpPr>
          <p:grpSpPr>
            <a:xfrm>
              <a:off x="5464313" y="1429247"/>
              <a:ext cx="457200" cy="1822174"/>
              <a:chOff x="5413513" y="1520687"/>
              <a:chExt cx="457200" cy="1822174"/>
            </a:xfrm>
          </p:grpSpPr>
          <p:sp>
            <p:nvSpPr>
              <p:cNvPr id="240" name="Oval 239"/>
              <p:cNvSpPr/>
              <p:nvPr/>
            </p:nvSpPr>
            <p:spPr>
              <a:xfrm>
                <a:off x="5413513" y="1520687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5413513" y="2885661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2" name="Straight Arrow Connector 241"/>
              <p:cNvCxnSpPr>
                <a:stCxn id="240" idx="4"/>
                <a:endCxn id="241" idx="0"/>
              </p:cNvCxnSpPr>
              <p:nvPr/>
            </p:nvCxnSpPr>
            <p:spPr>
              <a:xfrm rot="5400000">
                <a:off x="5188226" y="2431774"/>
                <a:ext cx="907774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46" name="Picture 245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333706" y="2112663"/>
            <a:ext cx="2137054" cy="464575"/>
          </a:xfrm>
          <a:prstGeom prst="rect">
            <a:avLst/>
          </a:prstGeom>
        </p:spPr>
      </p:pic>
      <p:pic>
        <p:nvPicPr>
          <p:cNvPr id="248" name="Picture 247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6330460" y="1633759"/>
            <a:ext cx="2612572" cy="424808"/>
          </a:xfrm>
          <a:prstGeom prst="rect">
            <a:avLst/>
          </a:prstGeom>
        </p:spPr>
      </p:pic>
      <p:grpSp>
        <p:nvGrpSpPr>
          <p:cNvPr id="249" name="Group 248"/>
          <p:cNvGrpSpPr/>
          <p:nvPr/>
        </p:nvGrpSpPr>
        <p:grpSpPr>
          <a:xfrm>
            <a:off x="1303077" y="4823209"/>
            <a:ext cx="6383912" cy="1422715"/>
            <a:chOff x="1805495" y="4669413"/>
            <a:chExt cx="5457825" cy="873126"/>
          </a:xfrm>
        </p:grpSpPr>
        <p:sp>
          <p:nvSpPr>
            <p:cNvPr id="250" name="Freeform 163"/>
            <p:cNvSpPr>
              <a:spLocks/>
            </p:cNvSpPr>
            <p:nvPr/>
          </p:nvSpPr>
          <p:spPr bwMode="auto">
            <a:xfrm>
              <a:off x="1805495" y="4772601"/>
              <a:ext cx="5457825" cy="769938"/>
            </a:xfrm>
            <a:custGeom>
              <a:avLst/>
              <a:gdLst/>
              <a:ahLst/>
              <a:cxnLst>
                <a:cxn ang="0">
                  <a:pos x="0" y="485"/>
                </a:cxn>
                <a:cxn ang="0">
                  <a:pos x="71" y="485"/>
                </a:cxn>
                <a:cxn ang="0">
                  <a:pos x="145" y="485"/>
                </a:cxn>
                <a:cxn ang="0">
                  <a:pos x="220" y="482"/>
                </a:cxn>
                <a:cxn ang="0">
                  <a:pos x="291" y="482"/>
                </a:cxn>
                <a:cxn ang="0">
                  <a:pos x="366" y="479"/>
                </a:cxn>
                <a:cxn ang="0">
                  <a:pos x="437" y="479"/>
                </a:cxn>
                <a:cxn ang="0">
                  <a:pos x="511" y="476"/>
                </a:cxn>
                <a:cxn ang="0">
                  <a:pos x="586" y="469"/>
                </a:cxn>
                <a:cxn ang="0">
                  <a:pos x="657" y="463"/>
                </a:cxn>
                <a:cxn ang="0">
                  <a:pos x="731" y="456"/>
                </a:cxn>
                <a:cxn ang="0">
                  <a:pos x="803" y="443"/>
                </a:cxn>
                <a:cxn ang="0">
                  <a:pos x="877" y="430"/>
                </a:cxn>
                <a:cxn ang="0">
                  <a:pos x="951" y="411"/>
                </a:cxn>
                <a:cxn ang="0">
                  <a:pos x="1023" y="382"/>
                </a:cxn>
                <a:cxn ang="0">
                  <a:pos x="1097" y="340"/>
                </a:cxn>
                <a:cxn ang="0">
                  <a:pos x="1168" y="281"/>
                </a:cxn>
                <a:cxn ang="0">
                  <a:pos x="1243" y="207"/>
                </a:cxn>
                <a:cxn ang="0">
                  <a:pos x="1317" y="120"/>
                </a:cxn>
                <a:cxn ang="0">
                  <a:pos x="1389" y="42"/>
                </a:cxn>
                <a:cxn ang="0">
                  <a:pos x="1463" y="0"/>
                </a:cxn>
                <a:cxn ang="0">
                  <a:pos x="1534" y="10"/>
                </a:cxn>
                <a:cxn ang="0">
                  <a:pos x="1609" y="55"/>
                </a:cxn>
                <a:cxn ang="0">
                  <a:pos x="1683" y="120"/>
                </a:cxn>
                <a:cxn ang="0">
                  <a:pos x="1754" y="178"/>
                </a:cxn>
                <a:cxn ang="0">
                  <a:pos x="1829" y="217"/>
                </a:cxn>
                <a:cxn ang="0">
                  <a:pos x="1903" y="236"/>
                </a:cxn>
                <a:cxn ang="0">
                  <a:pos x="1974" y="233"/>
                </a:cxn>
                <a:cxn ang="0">
                  <a:pos x="2049" y="210"/>
                </a:cxn>
                <a:cxn ang="0">
                  <a:pos x="2120" y="175"/>
                </a:cxn>
                <a:cxn ang="0">
                  <a:pos x="2195" y="145"/>
                </a:cxn>
                <a:cxn ang="0">
                  <a:pos x="2269" y="142"/>
                </a:cxn>
                <a:cxn ang="0">
                  <a:pos x="2340" y="178"/>
                </a:cxn>
                <a:cxn ang="0">
                  <a:pos x="2415" y="249"/>
                </a:cxn>
                <a:cxn ang="0">
                  <a:pos x="2486" y="330"/>
                </a:cxn>
                <a:cxn ang="0">
                  <a:pos x="2560" y="398"/>
                </a:cxn>
                <a:cxn ang="0">
                  <a:pos x="2635" y="440"/>
                </a:cxn>
                <a:cxn ang="0">
                  <a:pos x="2706" y="463"/>
                </a:cxn>
                <a:cxn ang="0">
                  <a:pos x="2780" y="476"/>
                </a:cxn>
                <a:cxn ang="0">
                  <a:pos x="2852" y="479"/>
                </a:cxn>
                <a:cxn ang="0">
                  <a:pos x="2926" y="482"/>
                </a:cxn>
                <a:cxn ang="0">
                  <a:pos x="3001" y="485"/>
                </a:cxn>
                <a:cxn ang="0">
                  <a:pos x="3072" y="485"/>
                </a:cxn>
                <a:cxn ang="0">
                  <a:pos x="3146" y="485"/>
                </a:cxn>
                <a:cxn ang="0">
                  <a:pos x="3217" y="485"/>
                </a:cxn>
                <a:cxn ang="0">
                  <a:pos x="3292" y="485"/>
                </a:cxn>
                <a:cxn ang="0">
                  <a:pos x="3366" y="485"/>
                </a:cxn>
                <a:cxn ang="0">
                  <a:pos x="3438" y="485"/>
                </a:cxn>
              </a:cxnLst>
              <a:rect l="0" t="0" r="r" b="b"/>
              <a:pathLst>
                <a:path w="3438" h="485">
                  <a:moveTo>
                    <a:pt x="0" y="485"/>
                  </a:moveTo>
                  <a:lnTo>
                    <a:pt x="71" y="485"/>
                  </a:lnTo>
                  <a:lnTo>
                    <a:pt x="145" y="485"/>
                  </a:lnTo>
                  <a:lnTo>
                    <a:pt x="220" y="482"/>
                  </a:lnTo>
                  <a:lnTo>
                    <a:pt x="291" y="482"/>
                  </a:lnTo>
                  <a:lnTo>
                    <a:pt x="366" y="479"/>
                  </a:lnTo>
                  <a:lnTo>
                    <a:pt x="437" y="479"/>
                  </a:lnTo>
                  <a:lnTo>
                    <a:pt x="511" y="476"/>
                  </a:lnTo>
                  <a:lnTo>
                    <a:pt x="586" y="469"/>
                  </a:lnTo>
                  <a:lnTo>
                    <a:pt x="657" y="463"/>
                  </a:lnTo>
                  <a:lnTo>
                    <a:pt x="731" y="456"/>
                  </a:lnTo>
                  <a:lnTo>
                    <a:pt x="803" y="443"/>
                  </a:lnTo>
                  <a:lnTo>
                    <a:pt x="877" y="430"/>
                  </a:lnTo>
                  <a:lnTo>
                    <a:pt x="951" y="411"/>
                  </a:lnTo>
                  <a:lnTo>
                    <a:pt x="1023" y="382"/>
                  </a:lnTo>
                  <a:lnTo>
                    <a:pt x="1097" y="340"/>
                  </a:lnTo>
                  <a:lnTo>
                    <a:pt x="1168" y="281"/>
                  </a:lnTo>
                  <a:lnTo>
                    <a:pt x="1243" y="207"/>
                  </a:lnTo>
                  <a:lnTo>
                    <a:pt x="1317" y="120"/>
                  </a:lnTo>
                  <a:lnTo>
                    <a:pt x="1389" y="42"/>
                  </a:lnTo>
                  <a:lnTo>
                    <a:pt x="1463" y="0"/>
                  </a:lnTo>
                  <a:lnTo>
                    <a:pt x="1534" y="10"/>
                  </a:lnTo>
                  <a:lnTo>
                    <a:pt x="1609" y="55"/>
                  </a:lnTo>
                  <a:lnTo>
                    <a:pt x="1683" y="120"/>
                  </a:lnTo>
                  <a:lnTo>
                    <a:pt x="1754" y="178"/>
                  </a:lnTo>
                  <a:lnTo>
                    <a:pt x="1829" y="217"/>
                  </a:lnTo>
                  <a:lnTo>
                    <a:pt x="1903" y="236"/>
                  </a:lnTo>
                  <a:lnTo>
                    <a:pt x="1974" y="233"/>
                  </a:lnTo>
                  <a:lnTo>
                    <a:pt x="2049" y="210"/>
                  </a:lnTo>
                  <a:lnTo>
                    <a:pt x="2120" y="175"/>
                  </a:lnTo>
                  <a:lnTo>
                    <a:pt x="2195" y="145"/>
                  </a:lnTo>
                  <a:lnTo>
                    <a:pt x="2269" y="142"/>
                  </a:lnTo>
                  <a:lnTo>
                    <a:pt x="2340" y="178"/>
                  </a:lnTo>
                  <a:lnTo>
                    <a:pt x="2415" y="249"/>
                  </a:lnTo>
                  <a:lnTo>
                    <a:pt x="2486" y="330"/>
                  </a:lnTo>
                  <a:lnTo>
                    <a:pt x="2560" y="398"/>
                  </a:lnTo>
                  <a:lnTo>
                    <a:pt x="2635" y="440"/>
                  </a:lnTo>
                  <a:lnTo>
                    <a:pt x="2706" y="463"/>
                  </a:lnTo>
                  <a:lnTo>
                    <a:pt x="2780" y="476"/>
                  </a:lnTo>
                  <a:lnTo>
                    <a:pt x="2852" y="479"/>
                  </a:lnTo>
                  <a:lnTo>
                    <a:pt x="2926" y="482"/>
                  </a:lnTo>
                  <a:lnTo>
                    <a:pt x="3001" y="485"/>
                  </a:lnTo>
                  <a:lnTo>
                    <a:pt x="3072" y="485"/>
                  </a:lnTo>
                  <a:lnTo>
                    <a:pt x="3146" y="485"/>
                  </a:lnTo>
                  <a:lnTo>
                    <a:pt x="3217" y="485"/>
                  </a:lnTo>
                  <a:lnTo>
                    <a:pt x="3292" y="485"/>
                  </a:lnTo>
                  <a:lnTo>
                    <a:pt x="3366" y="485"/>
                  </a:lnTo>
                  <a:lnTo>
                    <a:pt x="3438" y="485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164"/>
            <p:cNvSpPr>
              <a:spLocks/>
            </p:cNvSpPr>
            <p:nvPr/>
          </p:nvSpPr>
          <p:spPr bwMode="auto">
            <a:xfrm>
              <a:off x="1805495" y="4869438"/>
              <a:ext cx="5457825" cy="673100"/>
            </a:xfrm>
            <a:custGeom>
              <a:avLst/>
              <a:gdLst/>
              <a:ahLst/>
              <a:cxnLst>
                <a:cxn ang="0">
                  <a:pos x="0" y="424"/>
                </a:cxn>
                <a:cxn ang="0">
                  <a:pos x="71" y="424"/>
                </a:cxn>
                <a:cxn ang="0">
                  <a:pos x="145" y="424"/>
                </a:cxn>
                <a:cxn ang="0">
                  <a:pos x="220" y="424"/>
                </a:cxn>
                <a:cxn ang="0">
                  <a:pos x="291" y="424"/>
                </a:cxn>
                <a:cxn ang="0">
                  <a:pos x="366" y="421"/>
                </a:cxn>
                <a:cxn ang="0">
                  <a:pos x="437" y="421"/>
                </a:cxn>
                <a:cxn ang="0">
                  <a:pos x="511" y="418"/>
                </a:cxn>
                <a:cxn ang="0">
                  <a:pos x="586" y="415"/>
                </a:cxn>
                <a:cxn ang="0">
                  <a:pos x="657" y="411"/>
                </a:cxn>
                <a:cxn ang="0">
                  <a:pos x="731" y="405"/>
                </a:cxn>
                <a:cxn ang="0">
                  <a:pos x="803" y="395"/>
                </a:cxn>
                <a:cxn ang="0">
                  <a:pos x="877" y="382"/>
                </a:cxn>
                <a:cxn ang="0">
                  <a:pos x="951" y="366"/>
                </a:cxn>
                <a:cxn ang="0">
                  <a:pos x="1023" y="343"/>
                </a:cxn>
                <a:cxn ang="0">
                  <a:pos x="1097" y="308"/>
                </a:cxn>
                <a:cxn ang="0">
                  <a:pos x="1168" y="256"/>
                </a:cxn>
                <a:cxn ang="0">
                  <a:pos x="1243" y="188"/>
                </a:cxn>
                <a:cxn ang="0">
                  <a:pos x="1317" y="110"/>
                </a:cxn>
                <a:cxn ang="0">
                  <a:pos x="1389" y="39"/>
                </a:cxn>
                <a:cxn ang="0">
                  <a:pos x="1463" y="0"/>
                </a:cxn>
                <a:cxn ang="0">
                  <a:pos x="1534" y="7"/>
                </a:cxn>
                <a:cxn ang="0">
                  <a:pos x="1609" y="49"/>
                </a:cxn>
                <a:cxn ang="0">
                  <a:pos x="1683" y="107"/>
                </a:cxn>
                <a:cxn ang="0">
                  <a:pos x="1754" y="159"/>
                </a:cxn>
                <a:cxn ang="0">
                  <a:pos x="1829" y="194"/>
                </a:cxn>
                <a:cxn ang="0">
                  <a:pos x="1903" y="211"/>
                </a:cxn>
                <a:cxn ang="0">
                  <a:pos x="1974" y="207"/>
                </a:cxn>
                <a:cxn ang="0">
                  <a:pos x="2049" y="188"/>
                </a:cxn>
                <a:cxn ang="0">
                  <a:pos x="2120" y="159"/>
                </a:cxn>
                <a:cxn ang="0">
                  <a:pos x="2195" y="133"/>
                </a:cxn>
                <a:cxn ang="0">
                  <a:pos x="2269" y="130"/>
                </a:cxn>
                <a:cxn ang="0">
                  <a:pos x="2340" y="165"/>
                </a:cxn>
                <a:cxn ang="0">
                  <a:pos x="2415" y="230"/>
                </a:cxn>
                <a:cxn ang="0">
                  <a:pos x="2486" y="301"/>
                </a:cxn>
                <a:cxn ang="0">
                  <a:pos x="2560" y="356"/>
                </a:cxn>
                <a:cxn ang="0">
                  <a:pos x="2635" y="392"/>
                </a:cxn>
                <a:cxn ang="0">
                  <a:pos x="2706" y="411"/>
                </a:cxn>
                <a:cxn ang="0">
                  <a:pos x="2780" y="418"/>
                </a:cxn>
                <a:cxn ang="0">
                  <a:pos x="2852" y="421"/>
                </a:cxn>
                <a:cxn ang="0">
                  <a:pos x="2926" y="424"/>
                </a:cxn>
                <a:cxn ang="0">
                  <a:pos x="3001" y="424"/>
                </a:cxn>
                <a:cxn ang="0">
                  <a:pos x="3072" y="424"/>
                </a:cxn>
                <a:cxn ang="0">
                  <a:pos x="3146" y="424"/>
                </a:cxn>
                <a:cxn ang="0">
                  <a:pos x="3217" y="424"/>
                </a:cxn>
                <a:cxn ang="0">
                  <a:pos x="3292" y="424"/>
                </a:cxn>
                <a:cxn ang="0">
                  <a:pos x="3366" y="424"/>
                </a:cxn>
                <a:cxn ang="0">
                  <a:pos x="3438" y="424"/>
                </a:cxn>
              </a:cxnLst>
              <a:rect l="0" t="0" r="r" b="b"/>
              <a:pathLst>
                <a:path w="3438" h="424">
                  <a:moveTo>
                    <a:pt x="0" y="424"/>
                  </a:moveTo>
                  <a:lnTo>
                    <a:pt x="71" y="424"/>
                  </a:lnTo>
                  <a:lnTo>
                    <a:pt x="145" y="424"/>
                  </a:lnTo>
                  <a:lnTo>
                    <a:pt x="220" y="424"/>
                  </a:lnTo>
                  <a:lnTo>
                    <a:pt x="291" y="424"/>
                  </a:lnTo>
                  <a:lnTo>
                    <a:pt x="366" y="421"/>
                  </a:lnTo>
                  <a:lnTo>
                    <a:pt x="437" y="421"/>
                  </a:lnTo>
                  <a:lnTo>
                    <a:pt x="511" y="418"/>
                  </a:lnTo>
                  <a:lnTo>
                    <a:pt x="586" y="415"/>
                  </a:lnTo>
                  <a:lnTo>
                    <a:pt x="657" y="411"/>
                  </a:lnTo>
                  <a:lnTo>
                    <a:pt x="731" y="405"/>
                  </a:lnTo>
                  <a:lnTo>
                    <a:pt x="803" y="395"/>
                  </a:lnTo>
                  <a:lnTo>
                    <a:pt x="877" y="382"/>
                  </a:lnTo>
                  <a:lnTo>
                    <a:pt x="951" y="366"/>
                  </a:lnTo>
                  <a:lnTo>
                    <a:pt x="1023" y="343"/>
                  </a:lnTo>
                  <a:lnTo>
                    <a:pt x="1097" y="308"/>
                  </a:lnTo>
                  <a:lnTo>
                    <a:pt x="1168" y="256"/>
                  </a:lnTo>
                  <a:lnTo>
                    <a:pt x="1243" y="188"/>
                  </a:lnTo>
                  <a:lnTo>
                    <a:pt x="1317" y="110"/>
                  </a:lnTo>
                  <a:lnTo>
                    <a:pt x="1389" y="39"/>
                  </a:lnTo>
                  <a:lnTo>
                    <a:pt x="1463" y="0"/>
                  </a:lnTo>
                  <a:lnTo>
                    <a:pt x="1534" y="7"/>
                  </a:lnTo>
                  <a:lnTo>
                    <a:pt x="1609" y="49"/>
                  </a:lnTo>
                  <a:lnTo>
                    <a:pt x="1683" y="107"/>
                  </a:lnTo>
                  <a:lnTo>
                    <a:pt x="1754" y="159"/>
                  </a:lnTo>
                  <a:lnTo>
                    <a:pt x="1829" y="194"/>
                  </a:lnTo>
                  <a:lnTo>
                    <a:pt x="1903" y="211"/>
                  </a:lnTo>
                  <a:lnTo>
                    <a:pt x="1974" y="207"/>
                  </a:lnTo>
                  <a:lnTo>
                    <a:pt x="2049" y="188"/>
                  </a:lnTo>
                  <a:lnTo>
                    <a:pt x="2120" y="159"/>
                  </a:lnTo>
                  <a:lnTo>
                    <a:pt x="2195" y="133"/>
                  </a:lnTo>
                  <a:lnTo>
                    <a:pt x="2269" y="130"/>
                  </a:lnTo>
                  <a:lnTo>
                    <a:pt x="2340" y="165"/>
                  </a:lnTo>
                  <a:lnTo>
                    <a:pt x="2415" y="230"/>
                  </a:lnTo>
                  <a:lnTo>
                    <a:pt x="2486" y="301"/>
                  </a:lnTo>
                  <a:lnTo>
                    <a:pt x="2560" y="356"/>
                  </a:lnTo>
                  <a:lnTo>
                    <a:pt x="2635" y="392"/>
                  </a:lnTo>
                  <a:lnTo>
                    <a:pt x="2706" y="411"/>
                  </a:lnTo>
                  <a:lnTo>
                    <a:pt x="2780" y="418"/>
                  </a:lnTo>
                  <a:lnTo>
                    <a:pt x="2852" y="421"/>
                  </a:lnTo>
                  <a:lnTo>
                    <a:pt x="2926" y="424"/>
                  </a:lnTo>
                  <a:lnTo>
                    <a:pt x="3001" y="424"/>
                  </a:lnTo>
                  <a:lnTo>
                    <a:pt x="3072" y="424"/>
                  </a:lnTo>
                  <a:lnTo>
                    <a:pt x="3146" y="424"/>
                  </a:lnTo>
                  <a:lnTo>
                    <a:pt x="3217" y="424"/>
                  </a:lnTo>
                  <a:lnTo>
                    <a:pt x="3292" y="424"/>
                  </a:lnTo>
                  <a:lnTo>
                    <a:pt x="3366" y="424"/>
                  </a:lnTo>
                  <a:lnTo>
                    <a:pt x="3438" y="42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165"/>
            <p:cNvSpPr>
              <a:spLocks/>
            </p:cNvSpPr>
            <p:nvPr/>
          </p:nvSpPr>
          <p:spPr bwMode="auto">
            <a:xfrm>
              <a:off x="1805495" y="4669413"/>
              <a:ext cx="5457825" cy="868363"/>
            </a:xfrm>
            <a:custGeom>
              <a:avLst/>
              <a:gdLst/>
              <a:ahLst/>
              <a:cxnLst>
                <a:cxn ang="0">
                  <a:pos x="0" y="547"/>
                </a:cxn>
                <a:cxn ang="0">
                  <a:pos x="71" y="547"/>
                </a:cxn>
                <a:cxn ang="0">
                  <a:pos x="145" y="544"/>
                </a:cxn>
                <a:cxn ang="0">
                  <a:pos x="220" y="544"/>
                </a:cxn>
                <a:cxn ang="0">
                  <a:pos x="291" y="541"/>
                </a:cxn>
                <a:cxn ang="0">
                  <a:pos x="366" y="537"/>
                </a:cxn>
                <a:cxn ang="0">
                  <a:pos x="437" y="534"/>
                </a:cxn>
                <a:cxn ang="0">
                  <a:pos x="511" y="531"/>
                </a:cxn>
                <a:cxn ang="0">
                  <a:pos x="586" y="524"/>
                </a:cxn>
                <a:cxn ang="0">
                  <a:pos x="657" y="515"/>
                </a:cxn>
                <a:cxn ang="0">
                  <a:pos x="731" y="505"/>
                </a:cxn>
                <a:cxn ang="0">
                  <a:pos x="803" y="492"/>
                </a:cxn>
                <a:cxn ang="0">
                  <a:pos x="877" y="473"/>
                </a:cxn>
                <a:cxn ang="0">
                  <a:pos x="951" y="450"/>
                </a:cxn>
                <a:cxn ang="0">
                  <a:pos x="1023" y="418"/>
                </a:cxn>
                <a:cxn ang="0">
                  <a:pos x="1097" y="372"/>
                </a:cxn>
                <a:cxn ang="0">
                  <a:pos x="1168" y="308"/>
                </a:cxn>
                <a:cxn ang="0">
                  <a:pos x="1243" y="223"/>
                </a:cxn>
                <a:cxn ang="0">
                  <a:pos x="1317" y="130"/>
                </a:cxn>
                <a:cxn ang="0">
                  <a:pos x="1389" y="45"/>
                </a:cxn>
                <a:cxn ang="0">
                  <a:pos x="1463" y="0"/>
                </a:cxn>
                <a:cxn ang="0">
                  <a:pos x="1534" y="7"/>
                </a:cxn>
                <a:cxn ang="0">
                  <a:pos x="1609" y="62"/>
                </a:cxn>
                <a:cxn ang="0">
                  <a:pos x="1683" y="133"/>
                </a:cxn>
                <a:cxn ang="0">
                  <a:pos x="1754" y="194"/>
                </a:cxn>
                <a:cxn ang="0">
                  <a:pos x="1829" y="240"/>
                </a:cxn>
                <a:cxn ang="0">
                  <a:pos x="1903" y="259"/>
                </a:cxn>
                <a:cxn ang="0">
                  <a:pos x="1974" y="253"/>
                </a:cxn>
                <a:cxn ang="0">
                  <a:pos x="2049" y="227"/>
                </a:cxn>
                <a:cxn ang="0">
                  <a:pos x="2120" y="188"/>
                </a:cxn>
                <a:cxn ang="0">
                  <a:pos x="2195" y="155"/>
                </a:cxn>
                <a:cxn ang="0">
                  <a:pos x="2269" y="149"/>
                </a:cxn>
                <a:cxn ang="0">
                  <a:pos x="2340" y="188"/>
                </a:cxn>
                <a:cxn ang="0">
                  <a:pos x="2415" y="265"/>
                </a:cxn>
                <a:cxn ang="0">
                  <a:pos x="2486" y="359"/>
                </a:cxn>
                <a:cxn ang="0">
                  <a:pos x="2560" y="434"/>
                </a:cxn>
                <a:cxn ang="0">
                  <a:pos x="2635" y="486"/>
                </a:cxn>
                <a:cxn ang="0">
                  <a:pos x="2706" y="515"/>
                </a:cxn>
                <a:cxn ang="0">
                  <a:pos x="2780" y="531"/>
                </a:cxn>
                <a:cxn ang="0">
                  <a:pos x="2852" y="541"/>
                </a:cxn>
                <a:cxn ang="0">
                  <a:pos x="2926" y="544"/>
                </a:cxn>
                <a:cxn ang="0">
                  <a:pos x="3001" y="547"/>
                </a:cxn>
                <a:cxn ang="0">
                  <a:pos x="3072" y="547"/>
                </a:cxn>
                <a:cxn ang="0">
                  <a:pos x="3146" y="547"/>
                </a:cxn>
                <a:cxn ang="0">
                  <a:pos x="3217" y="547"/>
                </a:cxn>
                <a:cxn ang="0">
                  <a:pos x="3292" y="547"/>
                </a:cxn>
                <a:cxn ang="0">
                  <a:pos x="3366" y="547"/>
                </a:cxn>
                <a:cxn ang="0">
                  <a:pos x="3438" y="547"/>
                </a:cxn>
              </a:cxnLst>
              <a:rect l="0" t="0" r="r" b="b"/>
              <a:pathLst>
                <a:path w="3438" h="547">
                  <a:moveTo>
                    <a:pt x="0" y="547"/>
                  </a:moveTo>
                  <a:lnTo>
                    <a:pt x="71" y="547"/>
                  </a:lnTo>
                  <a:lnTo>
                    <a:pt x="145" y="544"/>
                  </a:lnTo>
                  <a:lnTo>
                    <a:pt x="220" y="544"/>
                  </a:lnTo>
                  <a:lnTo>
                    <a:pt x="291" y="541"/>
                  </a:lnTo>
                  <a:lnTo>
                    <a:pt x="366" y="537"/>
                  </a:lnTo>
                  <a:lnTo>
                    <a:pt x="437" y="534"/>
                  </a:lnTo>
                  <a:lnTo>
                    <a:pt x="511" y="531"/>
                  </a:lnTo>
                  <a:lnTo>
                    <a:pt x="586" y="524"/>
                  </a:lnTo>
                  <a:lnTo>
                    <a:pt x="657" y="515"/>
                  </a:lnTo>
                  <a:lnTo>
                    <a:pt x="731" y="505"/>
                  </a:lnTo>
                  <a:lnTo>
                    <a:pt x="803" y="492"/>
                  </a:lnTo>
                  <a:lnTo>
                    <a:pt x="877" y="473"/>
                  </a:lnTo>
                  <a:lnTo>
                    <a:pt x="951" y="450"/>
                  </a:lnTo>
                  <a:lnTo>
                    <a:pt x="1023" y="418"/>
                  </a:lnTo>
                  <a:lnTo>
                    <a:pt x="1097" y="372"/>
                  </a:lnTo>
                  <a:lnTo>
                    <a:pt x="1168" y="308"/>
                  </a:lnTo>
                  <a:lnTo>
                    <a:pt x="1243" y="223"/>
                  </a:lnTo>
                  <a:lnTo>
                    <a:pt x="1317" y="130"/>
                  </a:lnTo>
                  <a:lnTo>
                    <a:pt x="1389" y="45"/>
                  </a:lnTo>
                  <a:lnTo>
                    <a:pt x="1463" y="0"/>
                  </a:lnTo>
                  <a:lnTo>
                    <a:pt x="1534" y="7"/>
                  </a:lnTo>
                  <a:lnTo>
                    <a:pt x="1609" y="62"/>
                  </a:lnTo>
                  <a:lnTo>
                    <a:pt x="1683" y="133"/>
                  </a:lnTo>
                  <a:lnTo>
                    <a:pt x="1754" y="194"/>
                  </a:lnTo>
                  <a:lnTo>
                    <a:pt x="1829" y="240"/>
                  </a:lnTo>
                  <a:lnTo>
                    <a:pt x="1903" y="259"/>
                  </a:lnTo>
                  <a:lnTo>
                    <a:pt x="1974" y="253"/>
                  </a:lnTo>
                  <a:lnTo>
                    <a:pt x="2049" y="227"/>
                  </a:lnTo>
                  <a:lnTo>
                    <a:pt x="2120" y="188"/>
                  </a:lnTo>
                  <a:lnTo>
                    <a:pt x="2195" y="155"/>
                  </a:lnTo>
                  <a:lnTo>
                    <a:pt x="2269" y="149"/>
                  </a:lnTo>
                  <a:lnTo>
                    <a:pt x="2340" y="188"/>
                  </a:lnTo>
                  <a:lnTo>
                    <a:pt x="2415" y="265"/>
                  </a:lnTo>
                  <a:lnTo>
                    <a:pt x="2486" y="359"/>
                  </a:lnTo>
                  <a:lnTo>
                    <a:pt x="2560" y="434"/>
                  </a:lnTo>
                  <a:lnTo>
                    <a:pt x="2635" y="486"/>
                  </a:lnTo>
                  <a:lnTo>
                    <a:pt x="2706" y="515"/>
                  </a:lnTo>
                  <a:lnTo>
                    <a:pt x="2780" y="531"/>
                  </a:lnTo>
                  <a:lnTo>
                    <a:pt x="2852" y="541"/>
                  </a:lnTo>
                  <a:lnTo>
                    <a:pt x="2926" y="544"/>
                  </a:lnTo>
                  <a:lnTo>
                    <a:pt x="3001" y="547"/>
                  </a:lnTo>
                  <a:lnTo>
                    <a:pt x="3072" y="547"/>
                  </a:lnTo>
                  <a:lnTo>
                    <a:pt x="3146" y="547"/>
                  </a:lnTo>
                  <a:lnTo>
                    <a:pt x="3217" y="547"/>
                  </a:lnTo>
                  <a:lnTo>
                    <a:pt x="3292" y="547"/>
                  </a:lnTo>
                  <a:lnTo>
                    <a:pt x="3366" y="547"/>
                  </a:lnTo>
                  <a:lnTo>
                    <a:pt x="3438" y="547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3" name="Freeform 381"/>
          <p:cNvSpPr>
            <a:spLocks/>
          </p:cNvSpPr>
          <p:nvPr/>
        </p:nvSpPr>
        <p:spPr bwMode="auto">
          <a:xfrm>
            <a:off x="1291911" y="4039438"/>
            <a:ext cx="6374981" cy="2185988"/>
          </a:xfrm>
          <a:custGeom>
            <a:avLst/>
            <a:gdLst/>
            <a:ahLst/>
            <a:cxnLst>
              <a:cxn ang="0">
                <a:pos x="0" y="422"/>
              </a:cxn>
              <a:cxn ang="0">
                <a:pos x="55" y="422"/>
              </a:cxn>
              <a:cxn ang="0">
                <a:pos x="112" y="422"/>
              </a:cxn>
              <a:cxn ang="0">
                <a:pos x="169" y="422"/>
              </a:cxn>
              <a:cxn ang="0">
                <a:pos x="223" y="422"/>
              </a:cxn>
              <a:cxn ang="0">
                <a:pos x="280" y="422"/>
              </a:cxn>
              <a:cxn ang="0">
                <a:pos x="335" y="422"/>
              </a:cxn>
              <a:cxn ang="0">
                <a:pos x="391" y="422"/>
              </a:cxn>
              <a:cxn ang="0">
                <a:pos x="448" y="422"/>
              </a:cxn>
              <a:cxn ang="0">
                <a:pos x="503" y="422"/>
              </a:cxn>
              <a:cxn ang="0">
                <a:pos x="560" y="407"/>
              </a:cxn>
              <a:cxn ang="0">
                <a:pos x="614" y="422"/>
              </a:cxn>
              <a:cxn ang="0">
                <a:pos x="671" y="251"/>
              </a:cxn>
              <a:cxn ang="0">
                <a:pos x="728" y="422"/>
              </a:cxn>
              <a:cxn ang="0">
                <a:pos x="783" y="407"/>
              </a:cxn>
              <a:cxn ang="0">
                <a:pos x="840" y="370"/>
              </a:cxn>
              <a:cxn ang="0">
                <a:pos x="894" y="350"/>
              </a:cxn>
              <a:cxn ang="0">
                <a:pos x="951" y="330"/>
              </a:cxn>
              <a:cxn ang="0">
                <a:pos x="1008" y="350"/>
              </a:cxn>
              <a:cxn ang="0">
                <a:pos x="1063" y="189"/>
              </a:cxn>
              <a:cxn ang="0">
                <a:pos x="1120" y="85"/>
              </a:cxn>
              <a:cxn ang="0">
                <a:pos x="1174" y="0"/>
              </a:cxn>
              <a:cxn ang="0">
                <a:pos x="1231" y="290"/>
              </a:cxn>
              <a:cxn ang="0">
                <a:pos x="1288" y="127"/>
              </a:cxn>
              <a:cxn ang="0">
                <a:pos x="1343" y="310"/>
              </a:cxn>
              <a:cxn ang="0">
                <a:pos x="1400" y="389"/>
              </a:cxn>
              <a:cxn ang="0">
                <a:pos x="1457" y="407"/>
              </a:cxn>
              <a:cxn ang="0">
                <a:pos x="1511" y="330"/>
              </a:cxn>
              <a:cxn ang="0">
                <a:pos x="1568" y="310"/>
              </a:cxn>
              <a:cxn ang="0">
                <a:pos x="1623" y="330"/>
              </a:cxn>
              <a:cxn ang="0">
                <a:pos x="1680" y="85"/>
              </a:cxn>
              <a:cxn ang="0">
                <a:pos x="1737" y="251"/>
              </a:cxn>
              <a:cxn ang="0">
                <a:pos x="1791" y="146"/>
              </a:cxn>
              <a:cxn ang="0">
                <a:pos x="1848" y="389"/>
              </a:cxn>
              <a:cxn ang="0">
                <a:pos x="1903" y="310"/>
              </a:cxn>
              <a:cxn ang="0">
                <a:pos x="1960" y="422"/>
              </a:cxn>
              <a:cxn ang="0">
                <a:pos x="2016" y="422"/>
              </a:cxn>
              <a:cxn ang="0">
                <a:pos x="2071" y="422"/>
              </a:cxn>
              <a:cxn ang="0">
                <a:pos x="2128" y="422"/>
              </a:cxn>
              <a:cxn ang="0">
                <a:pos x="2182" y="422"/>
              </a:cxn>
              <a:cxn ang="0">
                <a:pos x="2239" y="422"/>
              </a:cxn>
              <a:cxn ang="0">
                <a:pos x="2296" y="422"/>
              </a:cxn>
              <a:cxn ang="0">
                <a:pos x="2351" y="422"/>
              </a:cxn>
              <a:cxn ang="0">
                <a:pos x="2408" y="422"/>
              </a:cxn>
              <a:cxn ang="0">
                <a:pos x="2462" y="422"/>
              </a:cxn>
              <a:cxn ang="0">
                <a:pos x="2519" y="422"/>
              </a:cxn>
              <a:cxn ang="0">
                <a:pos x="2576" y="422"/>
              </a:cxn>
              <a:cxn ang="0">
                <a:pos x="2631" y="422"/>
              </a:cxn>
            </a:cxnLst>
            <a:rect l="0" t="0" r="r" b="b"/>
            <a:pathLst>
              <a:path w="2631" h="422">
                <a:moveTo>
                  <a:pt x="0" y="422"/>
                </a:moveTo>
                <a:lnTo>
                  <a:pt x="55" y="422"/>
                </a:lnTo>
                <a:lnTo>
                  <a:pt x="112" y="422"/>
                </a:lnTo>
                <a:lnTo>
                  <a:pt x="169" y="422"/>
                </a:lnTo>
                <a:lnTo>
                  <a:pt x="223" y="422"/>
                </a:lnTo>
                <a:lnTo>
                  <a:pt x="280" y="422"/>
                </a:lnTo>
                <a:lnTo>
                  <a:pt x="335" y="422"/>
                </a:lnTo>
                <a:lnTo>
                  <a:pt x="391" y="422"/>
                </a:lnTo>
                <a:lnTo>
                  <a:pt x="448" y="422"/>
                </a:lnTo>
                <a:lnTo>
                  <a:pt x="503" y="422"/>
                </a:lnTo>
                <a:lnTo>
                  <a:pt x="560" y="407"/>
                </a:lnTo>
                <a:lnTo>
                  <a:pt x="614" y="422"/>
                </a:lnTo>
                <a:lnTo>
                  <a:pt x="671" y="251"/>
                </a:lnTo>
                <a:lnTo>
                  <a:pt x="728" y="422"/>
                </a:lnTo>
                <a:lnTo>
                  <a:pt x="783" y="407"/>
                </a:lnTo>
                <a:lnTo>
                  <a:pt x="840" y="370"/>
                </a:lnTo>
                <a:lnTo>
                  <a:pt x="894" y="350"/>
                </a:lnTo>
                <a:lnTo>
                  <a:pt x="951" y="330"/>
                </a:lnTo>
                <a:lnTo>
                  <a:pt x="1008" y="350"/>
                </a:lnTo>
                <a:lnTo>
                  <a:pt x="1063" y="189"/>
                </a:lnTo>
                <a:lnTo>
                  <a:pt x="1120" y="85"/>
                </a:lnTo>
                <a:lnTo>
                  <a:pt x="1174" y="0"/>
                </a:lnTo>
                <a:lnTo>
                  <a:pt x="1231" y="290"/>
                </a:lnTo>
                <a:lnTo>
                  <a:pt x="1288" y="127"/>
                </a:lnTo>
                <a:lnTo>
                  <a:pt x="1343" y="310"/>
                </a:lnTo>
                <a:lnTo>
                  <a:pt x="1400" y="389"/>
                </a:lnTo>
                <a:lnTo>
                  <a:pt x="1457" y="407"/>
                </a:lnTo>
                <a:lnTo>
                  <a:pt x="1511" y="330"/>
                </a:lnTo>
                <a:lnTo>
                  <a:pt x="1568" y="310"/>
                </a:lnTo>
                <a:lnTo>
                  <a:pt x="1623" y="330"/>
                </a:lnTo>
                <a:lnTo>
                  <a:pt x="1680" y="85"/>
                </a:lnTo>
                <a:lnTo>
                  <a:pt x="1737" y="251"/>
                </a:lnTo>
                <a:lnTo>
                  <a:pt x="1791" y="146"/>
                </a:lnTo>
                <a:lnTo>
                  <a:pt x="1848" y="389"/>
                </a:lnTo>
                <a:lnTo>
                  <a:pt x="1903" y="310"/>
                </a:lnTo>
                <a:lnTo>
                  <a:pt x="1960" y="422"/>
                </a:lnTo>
                <a:lnTo>
                  <a:pt x="2016" y="422"/>
                </a:lnTo>
                <a:lnTo>
                  <a:pt x="2071" y="422"/>
                </a:lnTo>
                <a:lnTo>
                  <a:pt x="2128" y="422"/>
                </a:lnTo>
                <a:lnTo>
                  <a:pt x="2182" y="422"/>
                </a:lnTo>
                <a:lnTo>
                  <a:pt x="2239" y="422"/>
                </a:lnTo>
                <a:lnTo>
                  <a:pt x="2296" y="422"/>
                </a:lnTo>
                <a:lnTo>
                  <a:pt x="2351" y="422"/>
                </a:lnTo>
                <a:lnTo>
                  <a:pt x="2408" y="422"/>
                </a:lnTo>
                <a:lnTo>
                  <a:pt x="2462" y="422"/>
                </a:lnTo>
                <a:lnTo>
                  <a:pt x="2519" y="422"/>
                </a:lnTo>
                <a:lnTo>
                  <a:pt x="2576" y="422"/>
                </a:lnTo>
                <a:lnTo>
                  <a:pt x="2631" y="422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60" grpId="0" animBg="1"/>
      <p:bldP spid="4260" grpId="1" animBg="1"/>
      <p:bldP spid="2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histograms</a:t>
            </a:r>
            <a:endParaRPr lang="en-US" dirty="0"/>
          </a:p>
        </p:txBody>
      </p:sp>
      <p:sp>
        <p:nvSpPr>
          <p:cNvPr id="5553" name="Rectangle 433"/>
          <p:cNvSpPr>
            <a:spLocks noChangeArrowheads="1"/>
          </p:cNvSpPr>
          <p:nvPr/>
        </p:nvSpPr>
        <p:spPr bwMode="auto">
          <a:xfrm>
            <a:off x="2807962" y="1253686"/>
            <a:ext cx="1506350" cy="991383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54" name="Line 434"/>
          <p:cNvSpPr>
            <a:spLocks noChangeShapeType="1"/>
          </p:cNvSpPr>
          <p:nvPr/>
        </p:nvSpPr>
        <p:spPr bwMode="auto">
          <a:xfrm>
            <a:off x="2807962" y="2245069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55" name="Line 435"/>
          <p:cNvSpPr>
            <a:spLocks noChangeShapeType="1"/>
          </p:cNvSpPr>
          <p:nvPr/>
        </p:nvSpPr>
        <p:spPr bwMode="auto">
          <a:xfrm flipV="1">
            <a:off x="2807962" y="1253686"/>
            <a:ext cx="2754" cy="99138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76" name="Rectangle 456"/>
          <p:cNvSpPr>
            <a:spLocks noChangeArrowheads="1"/>
          </p:cNvSpPr>
          <p:nvPr/>
        </p:nvSpPr>
        <p:spPr bwMode="auto">
          <a:xfrm>
            <a:off x="3116392" y="2236808"/>
            <a:ext cx="35800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77" name="Rectangle 457"/>
          <p:cNvSpPr>
            <a:spLocks noChangeArrowheads="1"/>
          </p:cNvSpPr>
          <p:nvPr/>
        </p:nvSpPr>
        <p:spPr bwMode="auto">
          <a:xfrm>
            <a:off x="3116392" y="2236808"/>
            <a:ext cx="35800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78" name="Rectangle 458"/>
          <p:cNvSpPr>
            <a:spLocks noChangeArrowheads="1"/>
          </p:cNvSpPr>
          <p:nvPr/>
        </p:nvSpPr>
        <p:spPr bwMode="auto">
          <a:xfrm>
            <a:off x="3152192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79" name="Rectangle 459"/>
          <p:cNvSpPr>
            <a:spLocks noChangeArrowheads="1"/>
          </p:cNvSpPr>
          <p:nvPr/>
        </p:nvSpPr>
        <p:spPr bwMode="auto">
          <a:xfrm>
            <a:off x="3152192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0" name="Rectangle 460"/>
          <p:cNvSpPr>
            <a:spLocks noChangeArrowheads="1"/>
          </p:cNvSpPr>
          <p:nvPr/>
        </p:nvSpPr>
        <p:spPr bwMode="auto">
          <a:xfrm>
            <a:off x="3179730" y="2217531"/>
            <a:ext cx="33046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1" name="Rectangle 461"/>
          <p:cNvSpPr>
            <a:spLocks noChangeArrowheads="1"/>
          </p:cNvSpPr>
          <p:nvPr/>
        </p:nvSpPr>
        <p:spPr bwMode="auto">
          <a:xfrm>
            <a:off x="3179730" y="2217531"/>
            <a:ext cx="33046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2" name="Rectangle 462"/>
          <p:cNvSpPr>
            <a:spLocks noChangeArrowheads="1"/>
          </p:cNvSpPr>
          <p:nvPr/>
        </p:nvSpPr>
        <p:spPr bwMode="auto">
          <a:xfrm>
            <a:off x="3212776" y="2217531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3" name="Rectangle 463"/>
          <p:cNvSpPr>
            <a:spLocks noChangeArrowheads="1"/>
          </p:cNvSpPr>
          <p:nvPr/>
        </p:nvSpPr>
        <p:spPr bwMode="auto">
          <a:xfrm>
            <a:off x="3212776" y="2217531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4" name="Rectangle 464"/>
          <p:cNvSpPr>
            <a:spLocks noChangeArrowheads="1"/>
          </p:cNvSpPr>
          <p:nvPr/>
        </p:nvSpPr>
        <p:spPr bwMode="auto">
          <a:xfrm>
            <a:off x="3240315" y="2134915"/>
            <a:ext cx="35800" cy="1101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5" name="Rectangle 465"/>
          <p:cNvSpPr>
            <a:spLocks noChangeArrowheads="1"/>
          </p:cNvSpPr>
          <p:nvPr/>
        </p:nvSpPr>
        <p:spPr bwMode="auto">
          <a:xfrm>
            <a:off x="3240315" y="2134915"/>
            <a:ext cx="35800" cy="1101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6" name="Rectangle 466"/>
          <p:cNvSpPr>
            <a:spLocks noChangeArrowheads="1"/>
          </p:cNvSpPr>
          <p:nvPr/>
        </p:nvSpPr>
        <p:spPr bwMode="auto">
          <a:xfrm>
            <a:off x="3276115" y="2217531"/>
            <a:ext cx="33046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7" name="Rectangle 467"/>
          <p:cNvSpPr>
            <a:spLocks noChangeArrowheads="1"/>
          </p:cNvSpPr>
          <p:nvPr/>
        </p:nvSpPr>
        <p:spPr bwMode="auto">
          <a:xfrm>
            <a:off x="3276115" y="2217531"/>
            <a:ext cx="33046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8" name="Rectangle 468"/>
          <p:cNvSpPr>
            <a:spLocks noChangeArrowheads="1"/>
          </p:cNvSpPr>
          <p:nvPr/>
        </p:nvSpPr>
        <p:spPr bwMode="auto">
          <a:xfrm>
            <a:off x="3309161" y="2203762"/>
            <a:ext cx="27538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9" name="Rectangle 469"/>
          <p:cNvSpPr>
            <a:spLocks noChangeArrowheads="1"/>
          </p:cNvSpPr>
          <p:nvPr/>
        </p:nvSpPr>
        <p:spPr bwMode="auto">
          <a:xfrm>
            <a:off x="3309161" y="2203762"/>
            <a:ext cx="27538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0" name="Rectangle 470"/>
          <p:cNvSpPr>
            <a:spLocks noChangeArrowheads="1"/>
          </p:cNvSpPr>
          <p:nvPr/>
        </p:nvSpPr>
        <p:spPr bwMode="auto">
          <a:xfrm>
            <a:off x="3336699" y="2134915"/>
            <a:ext cx="35800" cy="1101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1" name="Rectangle 471"/>
          <p:cNvSpPr>
            <a:spLocks noChangeArrowheads="1"/>
          </p:cNvSpPr>
          <p:nvPr/>
        </p:nvSpPr>
        <p:spPr bwMode="auto">
          <a:xfrm>
            <a:off x="3336699" y="2134915"/>
            <a:ext cx="35800" cy="1101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2" name="Rectangle 472"/>
          <p:cNvSpPr>
            <a:spLocks noChangeArrowheads="1"/>
          </p:cNvSpPr>
          <p:nvPr/>
        </p:nvSpPr>
        <p:spPr bwMode="auto">
          <a:xfrm>
            <a:off x="3372499" y="2148685"/>
            <a:ext cx="27538" cy="96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3" name="Rectangle 473"/>
          <p:cNvSpPr>
            <a:spLocks noChangeArrowheads="1"/>
          </p:cNvSpPr>
          <p:nvPr/>
        </p:nvSpPr>
        <p:spPr bwMode="auto">
          <a:xfrm>
            <a:off x="3372499" y="2148685"/>
            <a:ext cx="27538" cy="96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4" name="Rectangle 474"/>
          <p:cNvSpPr>
            <a:spLocks noChangeArrowheads="1"/>
          </p:cNvSpPr>
          <p:nvPr/>
        </p:nvSpPr>
        <p:spPr bwMode="auto">
          <a:xfrm>
            <a:off x="3400038" y="2099116"/>
            <a:ext cx="33046" cy="1459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5" name="Rectangle 475"/>
          <p:cNvSpPr>
            <a:spLocks noChangeArrowheads="1"/>
          </p:cNvSpPr>
          <p:nvPr/>
        </p:nvSpPr>
        <p:spPr bwMode="auto">
          <a:xfrm>
            <a:off x="3400038" y="2099116"/>
            <a:ext cx="33046" cy="1459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6" name="Rectangle 476"/>
          <p:cNvSpPr>
            <a:spLocks noChangeArrowheads="1"/>
          </p:cNvSpPr>
          <p:nvPr/>
        </p:nvSpPr>
        <p:spPr bwMode="auto">
          <a:xfrm>
            <a:off x="3433084" y="2099116"/>
            <a:ext cx="27538" cy="1459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7" name="Rectangle 477"/>
          <p:cNvSpPr>
            <a:spLocks noChangeArrowheads="1"/>
          </p:cNvSpPr>
          <p:nvPr/>
        </p:nvSpPr>
        <p:spPr bwMode="auto">
          <a:xfrm>
            <a:off x="3433084" y="2099116"/>
            <a:ext cx="27538" cy="1459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8" name="Rectangle 478"/>
          <p:cNvSpPr>
            <a:spLocks noChangeArrowheads="1"/>
          </p:cNvSpPr>
          <p:nvPr/>
        </p:nvSpPr>
        <p:spPr bwMode="auto">
          <a:xfrm>
            <a:off x="3460622" y="2093608"/>
            <a:ext cx="33046" cy="1514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9" name="Rectangle 479"/>
          <p:cNvSpPr>
            <a:spLocks noChangeArrowheads="1"/>
          </p:cNvSpPr>
          <p:nvPr/>
        </p:nvSpPr>
        <p:spPr bwMode="auto">
          <a:xfrm>
            <a:off x="3460622" y="2093608"/>
            <a:ext cx="33046" cy="1514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0" name="Rectangle 480"/>
          <p:cNvSpPr>
            <a:spLocks noChangeArrowheads="1"/>
          </p:cNvSpPr>
          <p:nvPr/>
        </p:nvSpPr>
        <p:spPr bwMode="auto">
          <a:xfrm>
            <a:off x="3493668" y="2134915"/>
            <a:ext cx="27538" cy="1101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1" name="Rectangle 481"/>
          <p:cNvSpPr>
            <a:spLocks noChangeArrowheads="1"/>
          </p:cNvSpPr>
          <p:nvPr/>
        </p:nvSpPr>
        <p:spPr bwMode="auto">
          <a:xfrm>
            <a:off x="3493668" y="2134915"/>
            <a:ext cx="27538" cy="1101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2" name="Rectangle 482"/>
          <p:cNvSpPr>
            <a:spLocks noChangeArrowheads="1"/>
          </p:cNvSpPr>
          <p:nvPr/>
        </p:nvSpPr>
        <p:spPr bwMode="auto">
          <a:xfrm>
            <a:off x="3521206" y="2162454"/>
            <a:ext cx="35800" cy="82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3" name="Rectangle 483"/>
          <p:cNvSpPr>
            <a:spLocks noChangeArrowheads="1"/>
          </p:cNvSpPr>
          <p:nvPr/>
        </p:nvSpPr>
        <p:spPr bwMode="auto">
          <a:xfrm>
            <a:off x="3521206" y="2162454"/>
            <a:ext cx="35800" cy="82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4" name="Rectangle 484"/>
          <p:cNvSpPr>
            <a:spLocks noChangeArrowheads="1"/>
          </p:cNvSpPr>
          <p:nvPr/>
        </p:nvSpPr>
        <p:spPr bwMode="auto">
          <a:xfrm>
            <a:off x="3557006" y="2066069"/>
            <a:ext cx="33046" cy="179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5" name="Rectangle 485"/>
          <p:cNvSpPr>
            <a:spLocks noChangeArrowheads="1"/>
          </p:cNvSpPr>
          <p:nvPr/>
        </p:nvSpPr>
        <p:spPr bwMode="auto">
          <a:xfrm>
            <a:off x="3557006" y="2066069"/>
            <a:ext cx="33046" cy="1790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6" name="Rectangle 486"/>
          <p:cNvSpPr>
            <a:spLocks noChangeArrowheads="1"/>
          </p:cNvSpPr>
          <p:nvPr/>
        </p:nvSpPr>
        <p:spPr bwMode="auto">
          <a:xfrm>
            <a:off x="3590052" y="2099116"/>
            <a:ext cx="27538" cy="1459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7" name="Rectangle 487"/>
          <p:cNvSpPr>
            <a:spLocks noChangeArrowheads="1"/>
          </p:cNvSpPr>
          <p:nvPr/>
        </p:nvSpPr>
        <p:spPr bwMode="auto">
          <a:xfrm>
            <a:off x="3590052" y="2099116"/>
            <a:ext cx="27538" cy="1459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8" name="Rectangle 488"/>
          <p:cNvSpPr>
            <a:spLocks noChangeArrowheads="1"/>
          </p:cNvSpPr>
          <p:nvPr/>
        </p:nvSpPr>
        <p:spPr bwMode="auto">
          <a:xfrm>
            <a:off x="3617591" y="2071577"/>
            <a:ext cx="35800" cy="1734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9" name="Rectangle 489"/>
          <p:cNvSpPr>
            <a:spLocks noChangeArrowheads="1"/>
          </p:cNvSpPr>
          <p:nvPr/>
        </p:nvSpPr>
        <p:spPr bwMode="auto">
          <a:xfrm>
            <a:off x="3617591" y="2071577"/>
            <a:ext cx="35800" cy="1734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0" name="Rectangle 490"/>
          <p:cNvSpPr>
            <a:spLocks noChangeArrowheads="1"/>
          </p:cNvSpPr>
          <p:nvPr/>
        </p:nvSpPr>
        <p:spPr bwMode="auto">
          <a:xfrm>
            <a:off x="3653391" y="2030269"/>
            <a:ext cx="27538" cy="214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1" name="Rectangle 491"/>
          <p:cNvSpPr>
            <a:spLocks noChangeArrowheads="1"/>
          </p:cNvSpPr>
          <p:nvPr/>
        </p:nvSpPr>
        <p:spPr bwMode="auto">
          <a:xfrm>
            <a:off x="3653391" y="2030269"/>
            <a:ext cx="27538" cy="214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2" name="Rectangle 492"/>
          <p:cNvSpPr>
            <a:spLocks noChangeArrowheads="1"/>
          </p:cNvSpPr>
          <p:nvPr/>
        </p:nvSpPr>
        <p:spPr bwMode="auto">
          <a:xfrm>
            <a:off x="3680929" y="2038531"/>
            <a:ext cx="33046" cy="206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3" name="Rectangle 493"/>
          <p:cNvSpPr>
            <a:spLocks noChangeArrowheads="1"/>
          </p:cNvSpPr>
          <p:nvPr/>
        </p:nvSpPr>
        <p:spPr bwMode="auto">
          <a:xfrm>
            <a:off x="3680929" y="2038531"/>
            <a:ext cx="33046" cy="206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4" name="Rectangle 494"/>
          <p:cNvSpPr>
            <a:spLocks noChangeArrowheads="1"/>
          </p:cNvSpPr>
          <p:nvPr/>
        </p:nvSpPr>
        <p:spPr bwMode="auto">
          <a:xfrm>
            <a:off x="3713975" y="2099116"/>
            <a:ext cx="27538" cy="1459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5" name="Rectangle 495"/>
          <p:cNvSpPr>
            <a:spLocks noChangeArrowheads="1"/>
          </p:cNvSpPr>
          <p:nvPr/>
        </p:nvSpPr>
        <p:spPr bwMode="auto">
          <a:xfrm>
            <a:off x="3713975" y="2099116"/>
            <a:ext cx="27538" cy="1459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6" name="Rectangle 496"/>
          <p:cNvSpPr>
            <a:spLocks noChangeArrowheads="1"/>
          </p:cNvSpPr>
          <p:nvPr/>
        </p:nvSpPr>
        <p:spPr bwMode="auto">
          <a:xfrm>
            <a:off x="3741514" y="2154192"/>
            <a:ext cx="35800" cy="908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7" name="Rectangle 497"/>
          <p:cNvSpPr>
            <a:spLocks noChangeArrowheads="1"/>
          </p:cNvSpPr>
          <p:nvPr/>
        </p:nvSpPr>
        <p:spPr bwMode="auto">
          <a:xfrm>
            <a:off x="3741514" y="2154192"/>
            <a:ext cx="35800" cy="908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8" name="Rectangle 498"/>
          <p:cNvSpPr>
            <a:spLocks noChangeArrowheads="1"/>
          </p:cNvSpPr>
          <p:nvPr/>
        </p:nvSpPr>
        <p:spPr bwMode="auto">
          <a:xfrm>
            <a:off x="3777314" y="2107377"/>
            <a:ext cx="33046" cy="137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9" name="Rectangle 499"/>
          <p:cNvSpPr>
            <a:spLocks noChangeArrowheads="1"/>
          </p:cNvSpPr>
          <p:nvPr/>
        </p:nvSpPr>
        <p:spPr bwMode="auto">
          <a:xfrm>
            <a:off x="3777314" y="2107377"/>
            <a:ext cx="33046" cy="137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0" name="Rectangle 500"/>
          <p:cNvSpPr>
            <a:spLocks noChangeArrowheads="1"/>
          </p:cNvSpPr>
          <p:nvPr/>
        </p:nvSpPr>
        <p:spPr bwMode="auto">
          <a:xfrm>
            <a:off x="3810360" y="2099116"/>
            <a:ext cx="27538" cy="1459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1" name="Rectangle 501"/>
          <p:cNvSpPr>
            <a:spLocks noChangeArrowheads="1"/>
          </p:cNvSpPr>
          <p:nvPr/>
        </p:nvSpPr>
        <p:spPr bwMode="auto">
          <a:xfrm>
            <a:off x="3810360" y="2099116"/>
            <a:ext cx="27538" cy="1459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2" name="Rectangle 502"/>
          <p:cNvSpPr>
            <a:spLocks noChangeArrowheads="1"/>
          </p:cNvSpPr>
          <p:nvPr/>
        </p:nvSpPr>
        <p:spPr bwMode="auto">
          <a:xfrm>
            <a:off x="3837898" y="2140423"/>
            <a:ext cx="35800" cy="1046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3" name="Rectangle 503"/>
          <p:cNvSpPr>
            <a:spLocks noChangeArrowheads="1"/>
          </p:cNvSpPr>
          <p:nvPr/>
        </p:nvSpPr>
        <p:spPr bwMode="auto">
          <a:xfrm>
            <a:off x="3837898" y="2140423"/>
            <a:ext cx="35800" cy="1046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4" name="Rectangle 504"/>
          <p:cNvSpPr>
            <a:spLocks noChangeArrowheads="1"/>
          </p:cNvSpPr>
          <p:nvPr/>
        </p:nvSpPr>
        <p:spPr bwMode="auto">
          <a:xfrm>
            <a:off x="3873698" y="2195500"/>
            <a:ext cx="27538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5" name="Rectangle 505"/>
          <p:cNvSpPr>
            <a:spLocks noChangeArrowheads="1"/>
          </p:cNvSpPr>
          <p:nvPr/>
        </p:nvSpPr>
        <p:spPr bwMode="auto">
          <a:xfrm>
            <a:off x="3873698" y="2195500"/>
            <a:ext cx="27538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6" name="Rectangle 506"/>
          <p:cNvSpPr>
            <a:spLocks noChangeArrowheads="1"/>
          </p:cNvSpPr>
          <p:nvPr/>
        </p:nvSpPr>
        <p:spPr bwMode="auto">
          <a:xfrm>
            <a:off x="3901236" y="2195500"/>
            <a:ext cx="33046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7" name="Rectangle 507"/>
          <p:cNvSpPr>
            <a:spLocks noChangeArrowheads="1"/>
          </p:cNvSpPr>
          <p:nvPr/>
        </p:nvSpPr>
        <p:spPr bwMode="auto">
          <a:xfrm>
            <a:off x="3901236" y="2195500"/>
            <a:ext cx="33046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8" name="Rectangle 508"/>
          <p:cNvSpPr>
            <a:spLocks noChangeArrowheads="1"/>
          </p:cNvSpPr>
          <p:nvPr/>
        </p:nvSpPr>
        <p:spPr bwMode="auto">
          <a:xfrm>
            <a:off x="3934282" y="2231300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9" name="Rectangle 509"/>
          <p:cNvSpPr>
            <a:spLocks noChangeArrowheads="1"/>
          </p:cNvSpPr>
          <p:nvPr/>
        </p:nvSpPr>
        <p:spPr bwMode="auto">
          <a:xfrm>
            <a:off x="3934282" y="2231300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0" name="Rectangle 510"/>
          <p:cNvSpPr>
            <a:spLocks noChangeArrowheads="1"/>
          </p:cNvSpPr>
          <p:nvPr/>
        </p:nvSpPr>
        <p:spPr bwMode="auto">
          <a:xfrm>
            <a:off x="3961821" y="2236808"/>
            <a:ext cx="35800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1" name="Rectangle 511"/>
          <p:cNvSpPr>
            <a:spLocks noChangeArrowheads="1"/>
          </p:cNvSpPr>
          <p:nvPr/>
        </p:nvSpPr>
        <p:spPr bwMode="auto">
          <a:xfrm>
            <a:off x="3961821" y="2236808"/>
            <a:ext cx="35800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" name="Rectangle 512"/>
          <p:cNvSpPr>
            <a:spLocks noChangeArrowheads="1"/>
          </p:cNvSpPr>
          <p:nvPr/>
        </p:nvSpPr>
        <p:spPr bwMode="auto">
          <a:xfrm>
            <a:off x="3997621" y="2231300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" name="Rectangle 513"/>
          <p:cNvSpPr>
            <a:spLocks noChangeArrowheads="1"/>
          </p:cNvSpPr>
          <p:nvPr/>
        </p:nvSpPr>
        <p:spPr bwMode="auto">
          <a:xfrm>
            <a:off x="3997621" y="2231300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" name="Rectangle 514"/>
          <p:cNvSpPr>
            <a:spLocks noChangeArrowheads="1"/>
          </p:cNvSpPr>
          <p:nvPr/>
        </p:nvSpPr>
        <p:spPr bwMode="auto">
          <a:xfrm>
            <a:off x="4025159" y="2231300"/>
            <a:ext cx="33046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" name="Rectangle 515"/>
          <p:cNvSpPr>
            <a:spLocks noChangeArrowheads="1"/>
          </p:cNvSpPr>
          <p:nvPr/>
        </p:nvSpPr>
        <p:spPr bwMode="auto">
          <a:xfrm>
            <a:off x="4025159" y="2231300"/>
            <a:ext cx="33046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6" name="Rectangle 516"/>
          <p:cNvSpPr>
            <a:spLocks noChangeArrowheads="1"/>
          </p:cNvSpPr>
          <p:nvPr/>
        </p:nvSpPr>
        <p:spPr bwMode="auto">
          <a:xfrm>
            <a:off x="4058205" y="2236808"/>
            <a:ext cx="35800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7" name="Rectangle 517"/>
          <p:cNvSpPr>
            <a:spLocks noChangeArrowheads="1"/>
          </p:cNvSpPr>
          <p:nvPr/>
        </p:nvSpPr>
        <p:spPr bwMode="auto">
          <a:xfrm>
            <a:off x="4058205" y="2236808"/>
            <a:ext cx="35800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8" name="Rectangle 518"/>
          <p:cNvSpPr>
            <a:spLocks noChangeArrowheads="1"/>
          </p:cNvSpPr>
          <p:nvPr/>
        </p:nvSpPr>
        <p:spPr bwMode="auto">
          <a:xfrm>
            <a:off x="4094005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9" name="Rectangle 519"/>
          <p:cNvSpPr>
            <a:spLocks noChangeArrowheads="1"/>
          </p:cNvSpPr>
          <p:nvPr/>
        </p:nvSpPr>
        <p:spPr bwMode="auto">
          <a:xfrm>
            <a:off x="4094005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0" name="Rectangle 520"/>
          <p:cNvSpPr>
            <a:spLocks noChangeArrowheads="1"/>
          </p:cNvSpPr>
          <p:nvPr/>
        </p:nvSpPr>
        <p:spPr bwMode="auto">
          <a:xfrm>
            <a:off x="4121544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1" name="Rectangle 521"/>
          <p:cNvSpPr>
            <a:spLocks noChangeArrowheads="1"/>
          </p:cNvSpPr>
          <p:nvPr/>
        </p:nvSpPr>
        <p:spPr bwMode="auto">
          <a:xfrm>
            <a:off x="4121544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2" name="Rectangle 522"/>
          <p:cNvSpPr>
            <a:spLocks noChangeArrowheads="1"/>
          </p:cNvSpPr>
          <p:nvPr/>
        </p:nvSpPr>
        <p:spPr bwMode="auto">
          <a:xfrm>
            <a:off x="4154590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3" name="Rectangle 523"/>
          <p:cNvSpPr>
            <a:spLocks noChangeArrowheads="1"/>
          </p:cNvSpPr>
          <p:nvPr/>
        </p:nvSpPr>
        <p:spPr bwMode="auto">
          <a:xfrm>
            <a:off x="4154590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4" name="Rectangle 524"/>
          <p:cNvSpPr>
            <a:spLocks noChangeArrowheads="1"/>
          </p:cNvSpPr>
          <p:nvPr/>
        </p:nvSpPr>
        <p:spPr bwMode="auto">
          <a:xfrm>
            <a:off x="4182128" y="2236808"/>
            <a:ext cx="35800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5" name="Rectangle 525"/>
          <p:cNvSpPr>
            <a:spLocks noChangeArrowheads="1"/>
          </p:cNvSpPr>
          <p:nvPr/>
        </p:nvSpPr>
        <p:spPr bwMode="auto">
          <a:xfrm>
            <a:off x="4182128" y="2236808"/>
            <a:ext cx="35800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6" name="Rectangle 526"/>
          <p:cNvSpPr>
            <a:spLocks noChangeArrowheads="1"/>
          </p:cNvSpPr>
          <p:nvPr/>
        </p:nvSpPr>
        <p:spPr bwMode="auto">
          <a:xfrm>
            <a:off x="4217928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7" name="Rectangle 527"/>
          <p:cNvSpPr>
            <a:spLocks noChangeArrowheads="1"/>
          </p:cNvSpPr>
          <p:nvPr/>
        </p:nvSpPr>
        <p:spPr bwMode="auto">
          <a:xfrm>
            <a:off x="4217928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8" name="Rectangle 528"/>
          <p:cNvSpPr>
            <a:spLocks noChangeArrowheads="1"/>
          </p:cNvSpPr>
          <p:nvPr/>
        </p:nvSpPr>
        <p:spPr bwMode="auto">
          <a:xfrm>
            <a:off x="4245466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9" name="Rectangle 529"/>
          <p:cNvSpPr>
            <a:spLocks noChangeArrowheads="1"/>
          </p:cNvSpPr>
          <p:nvPr/>
        </p:nvSpPr>
        <p:spPr bwMode="auto">
          <a:xfrm>
            <a:off x="4245466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50" name="Rectangle 530"/>
          <p:cNvSpPr>
            <a:spLocks noChangeArrowheads="1"/>
          </p:cNvSpPr>
          <p:nvPr/>
        </p:nvSpPr>
        <p:spPr bwMode="auto">
          <a:xfrm>
            <a:off x="4278512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51" name="Rectangle 531"/>
          <p:cNvSpPr>
            <a:spLocks noChangeArrowheads="1"/>
          </p:cNvSpPr>
          <p:nvPr/>
        </p:nvSpPr>
        <p:spPr bwMode="auto">
          <a:xfrm>
            <a:off x="4278512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52" name="Line 532"/>
          <p:cNvSpPr>
            <a:spLocks noChangeShapeType="1"/>
          </p:cNvSpPr>
          <p:nvPr/>
        </p:nvSpPr>
        <p:spPr bwMode="auto">
          <a:xfrm>
            <a:off x="2807962" y="2245069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53" name="Freeform 533"/>
          <p:cNvSpPr>
            <a:spLocks/>
          </p:cNvSpPr>
          <p:nvPr/>
        </p:nvSpPr>
        <p:spPr bwMode="auto">
          <a:xfrm>
            <a:off x="2821731" y="2066069"/>
            <a:ext cx="1470550" cy="1707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10" y="62"/>
              </a:cxn>
              <a:cxn ang="0">
                <a:pos x="22" y="62"/>
              </a:cxn>
              <a:cxn ang="0">
                <a:pos x="32" y="62"/>
              </a:cxn>
              <a:cxn ang="0">
                <a:pos x="45" y="62"/>
              </a:cxn>
              <a:cxn ang="0">
                <a:pos x="57" y="62"/>
              </a:cxn>
              <a:cxn ang="0">
                <a:pos x="67" y="62"/>
              </a:cxn>
              <a:cxn ang="0">
                <a:pos x="80" y="62"/>
              </a:cxn>
              <a:cxn ang="0">
                <a:pos x="90" y="62"/>
              </a:cxn>
              <a:cxn ang="0">
                <a:pos x="102" y="62"/>
              </a:cxn>
              <a:cxn ang="0">
                <a:pos x="112" y="62"/>
              </a:cxn>
              <a:cxn ang="0">
                <a:pos x="125" y="62"/>
              </a:cxn>
              <a:cxn ang="0">
                <a:pos x="137" y="60"/>
              </a:cxn>
              <a:cxn ang="0">
                <a:pos x="147" y="57"/>
              </a:cxn>
              <a:cxn ang="0">
                <a:pos x="160" y="47"/>
              </a:cxn>
              <a:cxn ang="0">
                <a:pos x="170" y="37"/>
              </a:cxn>
              <a:cxn ang="0">
                <a:pos x="182" y="30"/>
              </a:cxn>
              <a:cxn ang="0">
                <a:pos x="192" y="32"/>
              </a:cxn>
              <a:cxn ang="0">
                <a:pos x="205" y="32"/>
              </a:cxn>
              <a:cxn ang="0">
                <a:pos x="215" y="22"/>
              </a:cxn>
              <a:cxn ang="0">
                <a:pos x="227" y="15"/>
              </a:cxn>
              <a:cxn ang="0">
                <a:pos x="239" y="12"/>
              </a:cxn>
              <a:cxn ang="0">
                <a:pos x="249" y="15"/>
              </a:cxn>
              <a:cxn ang="0">
                <a:pos x="262" y="17"/>
              </a:cxn>
              <a:cxn ang="0">
                <a:pos x="272" y="17"/>
              </a:cxn>
              <a:cxn ang="0">
                <a:pos x="284" y="7"/>
              </a:cxn>
              <a:cxn ang="0">
                <a:pos x="294" y="2"/>
              </a:cxn>
              <a:cxn ang="0">
                <a:pos x="307" y="0"/>
              </a:cxn>
              <a:cxn ang="0">
                <a:pos x="319" y="0"/>
              </a:cxn>
              <a:cxn ang="0">
                <a:pos x="329" y="7"/>
              </a:cxn>
              <a:cxn ang="0">
                <a:pos x="342" y="12"/>
              </a:cxn>
              <a:cxn ang="0">
                <a:pos x="352" y="15"/>
              </a:cxn>
              <a:cxn ang="0">
                <a:pos x="364" y="25"/>
              </a:cxn>
              <a:cxn ang="0">
                <a:pos x="374" y="32"/>
              </a:cxn>
              <a:cxn ang="0">
                <a:pos x="387" y="40"/>
              </a:cxn>
              <a:cxn ang="0">
                <a:pos x="397" y="50"/>
              </a:cxn>
              <a:cxn ang="0">
                <a:pos x="409" y="55"/>
              </a:cxn>
              <a:cxn ang="0">
                <a:pos x="422" y="60"/>
              </a:cxn>
              <a:cxn ang="0">
                <a:pos x="432" y="60"/>
              </a:cxn>
              <a:cxn ang="0">
                <a:pos x="444" y="62"/>
              </a:cxn>
              <a:cxn ang="0">
                <a:pos x="454" y="62"/>
              </a:cxn>
              <a:cxn ang="0">
                <a:pos x="467" y="62"/>
              </a:cxn>
              <a:cxn ang="0">
                <a:pos x="477" y="62"/>
              </a:cxn>
              <a:cxn ang="0">
                <a:pos x="489" y="62"/>
              </a:cxn>
              <a:cxn ang="0">
                <a:pos x="502" y="62"/>
              </a:cxn>
              <a:cxn ang="0">
                <a:pos x="512" y="62"/>
              </a:cxn>
              <a:cxn ang="0">
                <a:pos x="524" y="62"/>
              </a:cxn>
              <a:cxn ang="0">
                <a:pos x="534" y="62"/>
              </a:cxn>
            </a:cxnLst>
            <a:rect l="0" t="0" r="r" b="b"/>
            <a:pathLst>
              <a:path w="534" h="62">
                <a:moveTo>
                  <a:pt x="0" y="62"/>
                </a:moveTo>
                <a:lnTo>
                  <a:pt x="10" y="62"/>
                </a:lnTo>
                <a:lnTo>
                  <a:pt x="22" y="62"/>
                </a:lnTo>
                <a:lnTo>
                  <a:pt x="32" y="62"/>
                </a:lnTo>
                <a:lnTo>
                  <a:pt x="45" y="62"/>
                </a:lnTo>
                <a:lnTo>
                  <a:pt x="57" y="62"/>
                </a:lnTo>
                <a:lnTo>
                  <a:pt x="67" y="62"/>
                </a:lnTo>
                <a:lnTo>
                  <a:pt x="80" y="62"/>
                </a:lnTo>
                <a:lnTo>
                  <a:pt x="90" y="62"/>
                </a:lnTo>
                <a:lnTo>
                  <a:pt x="102" y="62"/>
                </a:lnTo>
                <a:lnTo>
                  <a:pt x="112" y="62"/>
                </a:lnTo>
                <a:lnTo>
                  <a:pt x="125" y="62"/>
                </a:lnTo>
                <a:lnTo>
                  <a:pt x="137" y="60"/>
                </a:lnTo>
                <a:lnTo>
                  <a:pt x="147" y="57"/>
                </a:lnTo>
                <a:lnTo>
                  <a:pt x="160" y="47"/>
                </a:lnTo>
                <a:lnTo>
                  <a:pt x="170" y="37"/>
                </a:lnTo>
                <a:lnTo>
                  <a:pt x="182" y="30"/>
                </a:lnTo>
                <a:lnTo>
                  <a:pt x="192" y="32"/>
                </a:lnTo>
                <a:lnTo>
                  <a:pt x="205" y="32"/>
                </a:lnTo>
                <a:lnTo>
                  <a:pt x="215" y="22"/>
                </a:lnTo>
                <a:lnTo>
                  <a:pt x="227" y="15"/>
                </a:lnTo>
                <a:lnTo>
                  <a:pt x="239" y="12"/>
                </a:lnTo>
                <a:lnTo>
                  <a:pt x="249" y="15"/>
                </a:lnTo>
                <a:lnTo>
                  <a:pt x="262" y="17"/>
                </a:lnTo>
                <a:lnTo>
                  <a:pt x="272" y="17"/>
                </a:lnTo>
                <a:lnTo>
                  <a:pt x="284" y="7"/>
                </a:lnTo>
                <a:lnTo>
                  <a:pt x="294" y="2"/>
                </a:lnTo>
                <a:lnTo>
                  <a:pt x="307" y="0"/>
                </a:lnTo>
                <a:lnTo>
                  <a:pt x="319" y="0"/>
                </a:lnTo>
                <a:lnTo>
                  <a:pt x="329" y="7"/>
                </a:lnTo>
                <a:lnTo>
                  <a:pt x="342" y="12"/>
                </a:lnTo>
                <a:lnTo>
                  <a:pt x="352" y="15"/>
                </a:lnTo>
                <a:lnTo>
                  <a:pt x="364" y="25"/>
                </a:lnTo>
                <a:lnTo>
                  <a:pt x="374" y="32"/>
                </a:lnTo>
                <a:lnTo>
                  <a:pt x="387" y="40"/>
                </a:lnTo>
                <a:lnTo>
                  <a:pt x="397" y="50"/>
                </a:lnTo>
                <a:lnTo>
                  <a:pt x="409" y="55"/>
                </a:lnTo>
                <a:lnTo>
                  <a:pt x="422" y="60"/>
                </a:lnTo>
                <a:lnTo>
                  <a:pt x="432" y="60"/>
                </a:lnTo>
                <a:lnTo>
                  <a:pt x="444" y="62"/>
                </a:lnTo>
                <a:lnTo>
                  <a:pt x="454" y="62"/>
                </a:lnTo>
                <a:lnTo>
                  <a:pt x="467" y="62"/>
                </a:lnTo>
                <a:lnTo>
                  <a:pt x="477" y="62"/>
                </a:lnTo>
                <a:lnTo>
                  <a:pt x="489" y="62"/>
                </a:lnTo>
                <a:lnTo>
                  <a:pt x="502" y="62"/>
                </a:lnTo>
                <a:lnTo>
                  <a:pt x="512" y="62"/>
                </a:lnTo>
                <a:lnTo>
                  <a:pt x="524" y="62"/>
                </a:lnTo>
                <a:lnTo>
                  <a:pt x="534" y="62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55" name="Rectangle 535"/>
          <p:cNvSpPr>
            <a:spLocks noChangeArrowheads="1"/>
          </p:cNvSpPr>
          <p:nvPr/>
        </p:nvSpPr>
        <p:spPr bwMode="auto">
          <a:xfrm>
            <a:off x="4787973" y="1253686"/>
            <a:ext cx="1506350" cy="991383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56" name="Line 536"/>
          <p:cNvSpPr>
            <a:spLocks noChangeShapeType="1"/>
          </p:cNvSpPr>
          <p:nvPr/>
        </p:nvSpPr>
        <p:spPr bwMode="auto">
          <a:xfrm>
            <a:off x="4787973" y="2245069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57" name="Line 537"/>
          <p:cNvSpPr>
            <a:spLocks noChangeShapeType="1"/>
          </p:cNvSpPr>
          <p:nvPr/>
        </p:nvSpPr>
        <p:spPr bwMode="auto">
          <a:xfrm flipV="1">
            <a:off x="4787973" y="1253686"/>
            <a:ext cx="2754" cy="99138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74" name="Rectangle 554"/>
          <p:cNvSpPr>
            <a:spLocks noChangeArrowheads="1"/>
          </p:cNvSpPr>
          <p:nvPr/>
        </p:nvSpPr>
        <p:spPr bwMode="auto">
          <a:xfrm>
            <a:off x="5035818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75" name="Rectangle 555"/>
          <p:cNvSpPr>
            <a:spLocks noChangeArrowheads="1"/>
          </p:cNvSpPr>
          <p:nvPr/>
        </p:nvSpPr>
        <p:spPr bwMode="auto">
          <a:xfrm>
            <a:off x="5035818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76" name="Rectangle 556"/>
          <p:cNvSpPr>
            <a:spLocks noChangeArrowheads="1"/>
          </p:cNvSpPr>
          <p:nvPr/>
        </p:nvSpPr>
        <p:spPr bwMode="auto">
          <a:xfrm>
            <a:off x="5068864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77" name="Rectangle 557"/>
          <p:cNvSpPr>
            <a:spLocks noChangeArrowheads="1"/>
          </p:cNvSpPr>
          <p:nvPr/>
        </p:nvSpPr>
        <p:spPr bwMode="auto">
          <a:xfrm>
            <a:off x="5068864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78" name="Rectangle 558"/>
          <p:cNvSpPr>
            <a:spLocks noChangeArrowheads="1"/>
          </p:cNvSpPr>
          <p:nvPr/>
        </p:nvSpPr>
        <p:spPr bwMode="auto">
          <a:xfrm>
            <a:off x="5096403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79" name="Rectangle 559"/>
          <p:cNvSpPr>
            <a:spLocks noChangeArrowheads="1"/>
          </p:cNvSpPr>
          <p:nvPr/>
        </p:nvSpPr>
        <p:spPr bwMode="auto">
          <a:xfrm>
            <a:off x="5096403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0" name="Rectangle 560"/>
          <p:cNvSpPr>
            <a:spLocks noChangeArrowheads="1"/>
          </p:cNvSpPr>
          <p:nvPr/>
        </p:nvSpPr>
        <p:spPr bwMode="auto">
          <a:xfrm>
            <a:off x="5132203" y="2223038"/>
            <a:ext cx="27538" cy="220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1" name="Rectangle 561"/>
          <p:cNvSpPr>
            <a:spLocks noChangeArrowheads="1"/>
          </p:cNvSpPr>
          <p:nvPr/>
        </p:nvSpPr>
        <p:spPr bwMode="auto">
          <a:xfrm>
            <a:off x="5132203" y="2223038"/>
            <a:ext cx="27538" cy="2203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2" name="Rectangle 562"/>
          <p:cNvSpPr>
            <a:spLocks noChangeArrowheads="1"/>
          </p:cNvSpPr>
          <p:nvPr/>
        </p:nvSpPr>
        <p:spPr bwMode="auto">
          <a:xfrm>
            <a:off x="5159741" y="2236808"/>
            <a:ext cx="33046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3" name="Rectangle 563"/>
          <p:cNvSpPr>
            <a:spLocks noChangeArrowheads="1"/>
          </p:cNvSpPr>
          <p:nvPr/>
        </p:nvSpPr>
        <p:spPr bwMode="auto">
          <a:xfrm>
            <a:off x="5159741" y="2236808"/>
            <a:ext cx="33046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4" name="Rectangle 564"/>
          <p:cNvSpPr>
            <a:spLocks noChangeArrowheads="1"/>
          </p:cNvSpPr>
          <p:nvPr/>
        </p:nvSpPr>
        <p:spPr bwMode="auto">
          <a:xfrm>
            <a:off x="5192787" y="2231300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5" name="Rectangle 565"/>
          <p:cNvSpPr>
            <a:spLocks noChangeArrowheads="1"/>
          </p:cNvSpPr>
          <p:nvPr/>
        </p:nvSpPr>
        <p:spPr bwMode="auto">
          <a:xfrm>
            <a:off x="5192787" y="2231300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6" name="Rectangle 566"/>
          <p:cNvSpPr>
            <a:spLocks noChangeArrowheads="1"/>
          </p:cNvSpPr>
          <p:nvPr/>
        </p:nvSpPr>
        <p:spPr bwMode="auto">
          <a:xfrm>
            <a:off x="5220326" y="1988962"/>
            <a:ext cx="35800" cy="25610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7" name="Rectangle 567"/>
          <p:cNvSpPr>
            <a:spLocks noChangeArrowheads="1"/>
          </p:cNvSpPr>
          <p:nvPr/>
        </p:nvSpPr>
        <p:spPr bwMode="auto">
          <a:xfrm>
            <a:off x="5220326" y="1988962"/>
            <a:ext cx="35800" cy="25610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8" name="Rectangle 568"/>
          <p:cNvSpPr>
            <a:spLocks noChangeArrowheads="1"/>
          </p:cNvSpPr>
          <p:nvPr/>
        </p:nvSpPr>
        <p:spPr bwMode="auto">
          <a:xfrm>
            <a:off x="5256125" y="1942147"/>
            <a:ext cx="33046" cy="3029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9" name="Rectangle 569"/>
          <p:cNvSpPr>
            <a:spLocks noChangeArrowheads="1"/>
          </p:cNvSpPr>
          <p:nvPr/>
        </p:nvSpPr>
        <p:spPr bwMode="auto">
          <a:xfrm>
            <a:off x="5256125" y="1942147"/>
            <a:ext cx="33046" cy="3029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0" name="Rectangle 570"/>
          <p:cNvSpPr>
            <a:spLocks noChangeArrowheads="1"/>
          </p:cNvSpPr>
          <p:nvPr/>
        </p:nvSpPr>
        <p:spPr bwMode="auto">
          <a:xfrm>
            <a:off x="5289172" y="2079839"/>
            <a:ext cx="27538" cy="1652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1" name="Rectangle 571"/>
          <p:cNvSpPr>
            <a:spLocks noChangeArrowheads="1"/>
          </p:cNvSpPr>
          <p:nvPr/>
        </p:nvSpPr>
        <p:spPr bwMode="auto">
          <a:xfrm>
            <a:off x="5289172" y="2079839"/>
            <a:ext cx="27538" cy="16523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2" name="Rectangle 572"/>
          <p:cNvSpPr>
            <a:spLocks noChangeArrowheads="1"/>
          </p:cNvSpPr>
          <p:nvPr/>
        </p:nvSpPr>
        <p:spPr bwMode="auto">
          <a:xfrm>
            <a:off x="5316710" y="2148685"/>
            <a:ext cx="33046" cy="96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3" name="Rectangle 573"/>
          <p:cNvSpPr>
            <a:spLocks noChangeArrowheads="1"/>
          </p:cNvSpPr>
          <p:nvPr/>
        </p:nvSpPr>
        <p:spPr bwMode="auto">
          <a:xfrm>
            <a:off x="5316710" y="2148685"/>
            <a:ext cx="33046" cy="96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4" name="Rectangle 574"/>
          <p:cNvSpPr>
            <a:spLocks noChangeArrowheads="1"/>
          </p:cNvSpPr>
          <p:nvPr/>
        </p:nvSpPr>
        <p:spPr bwMode="auto">
          <a:xfrm>
            <a:off x="5349756" y="2189992"/>
            <a:ext cx="27538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5" name="Rectangle 575"/>
          <p:cNvSpPr>
            <a:spLocks noChangeArrowheads="1"/>
          </p:cNvSpPr>
          <p:nvPr/>
        </p:nvSpPr>
        <p:spPr bwMode="auto">
          <a:xfrm>
            <a:off x="5349756" y="2189992"/>
            <a:ext cx="27538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6" name="Rectangle 576"/>
          <p:cNvSpPr>
            <a:spLocks noChangeArrowheads="1"/>
          </p:cNvSpPr>
          <p:nvPr/>
        </p:nvSpPr>
        <p:spPr bwMode="auto">
          <a:xfrm>
            <a:off x="5377294" y="2140423"/>
            <a:ext cx="35800" cy="1046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7" name="Rectangle 577"/>
          <p:cNvSpPr>
            <a:spLocks noChangeArrowheads="1"/>
          </p:cNvSpPr>
          <p:nvPr/>
        </p:nvSpPr>
        <p:spPr bwMode="auto">
          <a:xfrm>
            <a:off x="5377294" y="2140423"/>
            <a:ext cx="35800" cy="1046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8" name="Rectangle 578"/>
          <p:cNvSpPr>
            <a:spLocks noChangeArrowheads="1"/>
          </p:cNvSpPr>
          <p:nvPr/>
        </p:nvSpPr>
        <p:spPr bwMode="auto">
          <a:xfrm>
            <a:off x="5413094" y="2112885"/>
            <a:ext cx="27538" cy="1321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9" name="Rectangle 579"/>
          <p:cNvSpPr>
            <a:spLocks noChangeArrowheads="1"/>
          </p:cNvSpPr>
          <p:nvPr/>
        </p:nvSpPr>
        <p:spPr bwMode="auto">
          <a:xfrm>
            <a:off x="5413094" y="2112885"/>
            <a:ext cx="27538" cy="1321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0" name="Rectangle 580"/>
          <p:cNvSpPr>
            <a:spLocks noChangeArrowheads="1"/>
          </p:cNvSpPr>
          <p:nvPr/>
        </p:nvSpPr>
        <p:spPr bwMode="auto">
          <a:xfrm>
            <a:off x="5440633" y="2093608"/>
            <a:ext cx="33046" cy="1514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1" name="Rectangle 581"/>
          <p:cNvSpPr>
            <a:spLocks noChangeArrowheads="1"/>
          </p:cNvSpPr>
          <p:nvPr/>
        </p:nvSpPr>
        <p:spPr bwMode="auto">
          <a:xfrm>
            <a:off x="5440633" y="2093608"/>
            <a:ext cx="33046" cy="1514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2" name="Rectangle 582"/>
          <p:cNvSpPr>
            <a:spLocks noChangeArrowheads="1"/>
          </p:cNvSpPr>
          <p:nvPr/>
        </p:nvSpPr>
        <p:spPr bwMode="auto">
          <a:xfrm>
            <a:off x="5473679" y="2126654"/>
            <a:ext cx="27538" cy="1184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3" name="Rectangle 583"/>
          <p:cNvSpPr>
            <a:spLocks noChangeArrowheads="1"/>
          </p:cNvSpPr>
          <p:nvPr/>
        </p:nvSpPr>
        <p:spPr bwMode="auto">
          <a:xfrm>
            <a:off x="5473679" y="2126654"/>
            <a:ext cx="27538" cy="1184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4" name="Rectangle 584"/>
          <p:cNvSpPr>
            <a:spLocks noChangeArrowheads="1"/>
          </p:cNvSpPr>
          <p:nvPr/>
        </p:nvSpPr>
        <p:spPr bwMode="auto">
          <a:xfrm>
            <a:off x="5501217" y="2085346"/>
            <a:ext cx="35800" cy="1597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5" name="Rectangle 585"/>
          <p:cNvSpPr>
            <a:spLocks noChangeArrowheads="1"/>
          </p:cNvSpPr>
          <p:nvPr/>
        </p:nvSpPr>
        <p:spPr bwMode="auto">
          <a:xfrm>
            <a:off x="5501217" y="2085346"/>
            <a:ext cx="35800" cy="1597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6" name="Rectangle 586"/>
          <p:cNvSpPr>
            <a:spLocks noChangeArrowheads="1"/>
          </p:cNvSpPr>
          <p:nvPr/>
        </p:nvSpPr>
        <p:spPr bwMode="auto">
          <a:xfrm>
            <a:off x="5537017" y="2085346"/>
            <a:ext cx="33046" cy="1597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7" name="Rectangle 587"/>
          <p:cNvSpPr>
            <a:spLocks noChangeArrowheads="1"/>
          </p:cNvSpPr>
          <p:nvPr/>
        </p:nvSpPr>
        <p:spPr bwMode="auto">
          <a:xfrm>
            <a:off x="5537017" y="2085346"/>
            <a:ext cx="33046" cy="1597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8" name="Rectangle 588"/>
          <p:cNvSpPr>
            <a:spLocks noChangeArrowheads="1"/>
          </p:cNvSpPr>
          <p:nvPr/>
        </p:nvSpPr>
        <p:spPr bwMode="auto">
          <a:xfrm>
            <a:off x="5570063" y="2085346"/>
            <a:ext cx="27538" cy="1597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9" name="Rectangle 589"/>
          <p:cNvSpPr>
            <a:spLocks noChangeArrowheads="1"/>
          </p:cNvSpPr>
          <p:nvPr/>
        </p:nvSpPr>
        <p:spPr bwMode="auto">
          <a:xfrm>
            <a:off x="5570063" y="2085346"/>
            <a:ext cx="27538" cy="1597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0" name="Rectangle 590"/>
          <p:cNvSpPr>
            <a:spLocks noChangeArrowheads="1"/>
          </p:cNvSpPr>
          <p:nvPr/>
        </p:nvSpPr>
        <p:spPr bwMode="auto">
          <a:xfrm>
            <a:off x="5597602" y="2140423"/>
            <a:ext cx="35800" cy="1046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1" name="Rectangle 591"/>
          <p:cNvSpPr>
            <a:spLocks noChangeArrowheads="1"/>
          </p:cNvSpPr>
          <p:nvPr/>
        </p:nvSpPr>
        <p:spPr bwMode="auto">
          <a:xfrm>
            <a:off x="5597602" y="2140423"/>
            <a:ext cx="35800" cy="1046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2" name="Rectangle 592"/>
          <p:cNvSpPr>
            <a:spLocks noChangeArrowheads="1"/>
          </p:cNvSpPr>
          <p:nvPr/>
        </p:nvSpPr>
        <p:spPr bwMode="auto">
          <a:xfrm>
            <a:off x="5633401" y="2154192"/>
            <a:ext cx="27538" cy="908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3" name="Rectangle 593"/>
          <p:cNvSpPr>
            <a:spLocks noChangeArrowheads="1"/>
          </p:cNvSpPr>
          <p:nvPr/>
        </p:nvSpPr>
        <p:spPr bwMode="auto">
          <a:xfrm>
            <a:off x="5633401" y="2154192"/>
            <a:ext cx="27538" cy="908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4" name="Rectangle 594"/>
          <p:cNvSpPr>
            <a:spLocks noChangeArrowheads="1"/>
          </p:cNvSpPr>
          <p:nvPr/>
        </p:nvSpPr>
        <p:spPr bwMode="auto">
          <a:xfrm>
            <a:off x="5660940" y="2099116"/>
            <a:ext cx="33046" cy="1459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5" name="Rectangle 595"/>
          <p:cNvSpPr>
            <a:spLocks noChangeArrowheads="1"/>
          </p:cNvSpPr>
          <p:nvPr/>
        </p:nvSpPr>
        <p:spPr bwMode="auto">
          <a:xfrm>
            <a:off x="5660940" y="2099116"/>
            <a:ext cx="33046" cy="1459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6" name="Rectangle 596"/>
          <p:cNvSpPr>
            <a:spLocks noChangeArrowheads="1"/>
          </p:cNvSpPr>
          <p:nvPr/>
        </p:nvSpPr>
        <p:spPr bwMode="auto">
          <a:xfrm>
            <a:off x="5693986" y="2016500"/>
            <a:ext cx="27538" cy="228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7" name="Rectangle 597"/>
          <p:cNvSpPr>
            <a:spLocks noChangeArrowheads="1"/>
          </p:cNvSpPr>
          <p:nvPr/>
        </p:nvSpPr>
        <p:spPr bwMode="auto">
          <a:xfrm>
            <a:off x="5693986" y="2016500"/>
            <a:ext cx="27538" cy="228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8" name="Rectangle 598"/>
          <p:cNvSpPr>
            <a:spLocks noChangeArrowheads="1"/>
          </p:cNvSpPr>
          <p:nvPr/>
        </p:nvSpPr>
        <p:spPr bwMode="auto">
          <a:xfrm>
            <a:off x="5721524" y="2085346"/>
            <a:ext cx="35800" cy="1597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9" name="Rectangle 599"/>
          <p:cNvSpPr>
            <a:spLocks noChangeArrowheads="1"/>
          </p:cNvSpPr>
          <p:nvPr/>
        </p:nvSpPr>
        <p:spPr bwMode="auto">
          <a:xfrm>
            <a:off x="5721524" y="2085346"/>
            <a:ext cx="35800" cy="1597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0" name="Rectangle 600"/>
          <p:cNvSpPr>
            <a:spLocks noChangeArrowheads="1"/>
          </p:cNvSpPr>
          <p:nvPr/>
        </p:nvSpPr>
        <p:spPr bwMode="auto">
          <a:xfrm>
            <a:off x="5757324" y="1997223"/>
            <a:ext cx="33046" cy="2478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1" name="Rectangle 601"/>
          <p:cNvSpPr>
            <a:spLocks noChangeArrowheads="1"/>
          </p:cNvSpPr>
          <p:nvPr/>
        </p:nvSpPr>
        <p:spPr bwMode="auto">
          <a:xfrm>
            <a:off x="5757324" y="1997223"/>
            <a:ext cx="33046" cy="2478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2" name="Rectangle 602"/>
          <p:cNvSpPr>
            <a:spLocks noChangeArrowheads="1"/>
          </p:cNvSpPr>
          <p:nvPr/>
        </p:nvSpPr>
        <p:spPr bwMode="auto">
          <a:xfrm>
            <a:off x="5790370" y="2016500"/>
            <a:ext cx="27538" cy="228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3" name="Rectangle 603"/>
          <p:cNvSpPr>
            <a:spLocks noChangeArrowheads="1"/>
          </p:cNvSpPr>
          <p:nvPr/>
        </p:nvSpPr>
        <p:spPr bwMode="auto">
          <a:xfrm>
            <a:off x="5790370" y="2016500"/>
            <a:ext cx="27538" cy="228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4" name="Rectangle 604"/>
          <p:cNvSpPr>
            <a:spLocks noChangeArrowheads="1"/>
          </p:cNvSpPr>
          <p:nvPr/>
        </p:nvSpPr>
        <p:spPr bwMode="auto">
          <a:xfrm>
            <a:off x="5817909" y="2024762"/>
            <a:ext cx="35800" cy="22030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5" name="Rectangle 605"/>
          <p:cNvSpPr>
            <a:spLocks noChangeArrowheads="1"/>
          </p:cNvSpPr>
          <p:nvPr/>
        </p:nvSpPr>
        <p:spPr bwMode="auto">
          <a:xfrm>
            <a:off x="5817909" y="2024762"/>
            <a:ext cx="35800" cy="22030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6" name="Rectangle 606"/>
          <p:cNvSpPr>
            <a:spLocks noChangeArrowheads="1"/>
          </p:cNvSpPr>
          <p:nvPr/>
        </p:nvSpPr>
        <p:spPr bwMode="auto">
          <a:xfrm>
            <a:off x="5853709" y="1928377"/>
            <a:ext cx="27538" cy="316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7" name="Rectangle 607"/>
          <p:cNvSpPr>
            <a:spLocks noChangeArrowheads="1"/>
          </p:cNvSpPr>
          <p:nvPr/>
        </p:nvSpPr>
        <p:spPr bwMode="auto">
          <a:xfrm>
            <a:off x="5853709" y="1928377"/>
            <a:ext cx="27538" cy="316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8" name="Rectangle 608"/>
          <p:cNvSpPr>
            <a:spLocks noChangeArrowheads="1"/>
          </p:cNvSpPr>
          <p:nvPr/>
        </p:nvSpPr>
        <p:spPr bwMode="auto">
          <a:xfrm>
            <a:off x="5881247" y="2016500"/>
            <a:ext cx="33046" cy="228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9" name="Rectangle 609"/>
          <p:cNvSpPr>
            <a:spLocks noChangeArrowheads="1"/>
          </p:cNvSpPr>
          <p:nvPr/>
        </p:nvSpPr>
        <p:spPr bwMode="auto">
          <a:xfrm>
            <a:off x="5881247" y="2016500"/>
            <a:ext cx="33046" cy="228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0" name="Rectangle 610"/>
          <p:cNvSpPr>
            <a:spLocks noChangeArrowheads="1"/>
          </p:cNvSpPr>
          <p:nvPr/>
        </p:nvSpPr>
        <p:spPr bwMode="auto">
          <a:xfrm>
            <a:off x="5914293" y="2107377"/>
            <a:ext cx="27538" cy="137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1" name="Rectangle 611"/>
          <p:cNvSpPr>
            <a:spLocks noChangeArrowheads="1"/>
          </p:cNvSpPr>
          <p:nvPr/>
        </p:nvSpPr>
        <p:spPr bwMode="auto">
          <a:xfrm>
            <a:off x="5914293" y="2107377"/>
            <a:ext cx="27538" cy="137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2" name="Rectangle 612"/>
          <p:cNvSpPr>
            <a:spLocks noChangeArrowheads="1"/>
          </p:cNvSpPr>
          <p:nvPr/>
        </p:nvSpPr>
        <p:spPr bwMode="auto">
          <a:xfrm>
            <a:off x="5941832" y="2099116"/>
            <a:ext cx="35800" cy="1459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3" name="Rectangle 613"/>
          <p:cNvSpPr>
            <a:spLocks noChangeArrowheads="1"/>
          </p:cNvSpPr>
          <p:nvPr/>
        </p:nvSpPr>
        <p:spPr bwMode="auto">
          <a:xfrm>
            <a:off x="5941832" y="2099116"/>
            <a:ext cx="35800" cy="1459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4" name="Rectangle 614"/>
          <p:cNvSpPr>
            <a:spLocks noChangeArrowheads="1"/>
          </p:cNvSpPr>
          <p:nvPr/>
        </p:nvSpPr>
        <p:spPr bwMode="auto">
          <a:xfrm>
            <a:off x="5977631" y="2121146"/>
            <a:ext cx="27538" cy="1239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" name="Rectangle 615"/>
          <p:cNvSpPr>
            <a:spLocks noChangeArrowheads="1"/>
          </p:cNvSpPr>
          <p:nvPr/>
        </p:nvSpPr>
        <p:spPr bwMode="auto">
          <a:xfrm>
            <a:off x="5977631" y="2121146"/>
            <a:ext cx="27538" cy="1239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6" name="Rectangle 616"/>
          <p:cNvSpPr>
            <a:spLocks noChangeArrowheads="1"/>
          </p:cNvSpPr>
          <p:nvPr/>
        </p:nvSpPr>
        <p:spPr bwMode="auto">
          <a:xfrm>
            <a:off x="6005170" y="2209269"/>
            <a:ext cx="33046" cy="35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" name="Rectangle 617"/>
          <p:cNvSpPr>
            <a:spLocks noChangeArrowheads="1"/>
          </p:cNvSpPr>
          <p:nvPr/>
        </p:nvSpPr>
        <p:spPr bwMode="auto">
          <a:xfrm>
            <a:off x="6005170" y="2209269"/>
            <a:ext cx="33046" cy="35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8" name="Rectangle 618"/>
          <p:cNvSpPr>
            <a:spLocks noChangeArrowheads="1"/>
          </p:cNvSpPr>
          <p:nvPr/>
        </p:nvSpPr>
        <p:spPr bwMode="auto">
          <a:xfrm>
            <a:off x="6038216" y="2181731"/>
            <a:ext cx="35800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9" name="Rectangle 619"/>
          <p:cNvSpPr>
            <a:spLocks noChangeArrowheads="1"/>
          </p:cNvSpPr>
          <p:nvPr/>
        </p:nvSpPr>
        <p:spPr bwMode="auto">
          <a:xfrm>
            <a:off x="6038216" y="2181731"/>
            <a:ext cx="35800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0" name="Rectangle 620"/>
          <p:cNvSpPr>
            <a:spLocks noChangeArrowheads="1"/>
          </p:cNvSpPr>
          <p:nvPr/>
        </p:nvSpPr>
        <p:spPr bwMode="auto">
          <a:xfrm>
            <a:off x="6074016" y="2154192"/>
            <a:ext cx="27538" cy="908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1" name="Rectangle 621"/>
          <p:cNvSpPr>
            <a:spLocks noChangeArrowheads="1"/>
          </p:cNvSpPr>
          <p:nvPr/>
        </p:nvSpPr>
        <p:spPr bwMode="auto">
          <a:xfrm>
            <a:off x="6074016" y="2154192"/>
            <a:ext cx="27538" cy="908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2" name="Rectangle 622"/>
          <p:cNvSpPr>
            <a:spLocks noChangeArrowheads="1"/>
          </p:cNvSpPr>
          <p:nvPr/>
        </p:nvSpPr>
        <p:spPr bwMode="auto">
          <a:xfrm>
            <a:off x="6101554" y="2107377"/>
            <a:ext cx="33046" cy="137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3" name="Rectangle 623"/>
          <p:cNvSpPr>
            <a:spLocks noChangeArrowheads="1"/>
          </p:cNvSpPr>
          <p:nvPr/>
        </p:nvSpPr>
        <p:spPr bwMode="auto">
          <a:xfrm>
            <a:off x="6101554" y="2107377"/>
            <a:ext cx="33046" cy="137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4" name="Rectangle 624"/>
          <p:cNvSpPr>
            <a:spLocks noChangeArrowheads="1"/>
          </p:cNvSpPr>
          <p:nvPr/>
        </p:nvSpPr>
        <p:spPr bwMode="auto">
          <a:xfrm>
            <a:off x="6134600" y="2217531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5" name="Rectangle 625"/>
          <p:cNvSpPr>
            <a:spLocks noChangeArrowheads="1"/>
          </p:cNvSpPr>
          <p:nvPr/>
        </p:nvSpPr>
        <p:spPr bwMode="auto">
          <a:xfrm>
            <a:off x="6134600" y="2217531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6" name="Rectangle 626"/>
          <p:cNvSpPr>
            <a:spLocks noChangeArrowheads="1"/>
          </p:cNvSpPr>
          <p:nvPr/>
        </p:nvSpPr>
        <p:spPr bwMode="auto">
          <a:xfrm>
            <a:off x="6162139" y="2209269"/>
            <a:ext cx="35800" cy="35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7" name="Rectangle 627"/>
          <p:cNvSpPr>
            <a:spLocks noChangeArrowheads="1"/>
          </p:cNvSpPr>
          <p:nvPr/>
        </p:nvSpPr>
        <p:spPr bwMode="auto">
          <a:xfrm>
            <a:off x="6162139" y="2209269"/>
            <a:ext cx="35800" cy="35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8" name="Rectangle 628"/>
          <p:cNvSpPr>
            <a:spLocks noChangeArrowheads="1"/>
          </p:cNvSpPr>
          <p:nvPr/>
        </p:nvSpPr>
        <p:spPr bwMode="auto">
          <a:xfrm>
            <a:off x="6197939" y="2203762"/>
            <a:ext cx="27538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9" name="Rectangle 629"/>
          <p:cNvSpPr>
            <a:spLocks noChangeArrowheads="1"/>
          </p:cNvSpPr>
          <p:nvPr/>
        </p:nvSpPr>
        <p:spPr bwMode="auto">
          <a:xfrm>
            <a:off x="6197939" y="2203762"/>
            <a:ext cx="27538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0" name="Rectangle 630"/>
          <p:cNvSpPr>
            <a:spLocks noChangeArrowheads="1"/>
          </p:cNvSpPr>
          <p:nvPr/>
        </p:nvSpPr>
        <p:spPr bwMode="auto">
          <a:xfrm>
            <a:off x="6225477" y="2223038"/>
            <a:ext cx="33046" cy="220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1" name="Rectangle 631"/>
          <p:cNvSpPr>
            <a:spLocks noChangeArrowheads="1"/>
          </p:cNvSpPr>
          <p:nvPr/>
        </p:nvSpPr>
        <p:spPr bwMode="auto">
          <a:xfrm>
            <a:off x="6225477" y="2223038"/>
            <a:ext cx="33046" cy="2203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3" name="Rectangle 633"/>
          <p:cNvSpPr>
            <a:spLocks noChangeArrowheads="1"/>
          </p:cNvSpPr>
          <p:nvPr/>
        </p:nvSpPr>
        <p:spPr bwMode="auto">
          <a:xfrm>
            <a:off x="6258523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4" name="Rectangle 634"/>
          <p:cNvSpPr>
            <a:spLocks noChangeArrowheads="1"/>
          </p:cNvSpPr>
          <p:nvPr/>
        </p:nvSpPr>
        <p:spPr bwMode="auto">
          <a:xfrm>
            <a:off x="6258523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5" name="Line 635"/>
          <p:cNvSpPr>
            <a:spLocks noChangeShapeType="1"/>
          </p:cNvSpPr>
          <p:nvPr/>
        </p:nvSpPr>
        <p:spPr bwMode="auto">
          <a:xfrm>
            <a:off x="4787973" y="2245069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6" name="Freeform 636"/>
          <p:cNvSpPr>
            <a:spLocks/>
          </p:cNvSpPr>
          <p:nvPr/>
        </p:nvSpPr>
        <p:spPr bwMode="auto">
          <a:xfrm>
            <a:off x="4801742" y="1983454"/>
            <a:ext cx="1470550" cy="253353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10" y="92"/>
              </a:cxn>
              <a:cxn ang="0">
                <a:pos x="22" y="92"/>
              </a:cxn>
              <a:cxn ang="0">
                <a:pos x="32" y="92"/>
              </a:cxn>
              <a:cxn ang="0">
                <a:pos x="45" y="92"/>
              </a:cxn>
              <a:cxn ang="0">
                <a:pos x="57" y="92"/>
              </a:cxn>
              <a:cxn ang="0">
                <a:pos x="67" y="92"/>
              </a:cxn>
              <a:cxn ang="0">
                <a:pos x="80" y="92"/>
              </a:cxn>
              <a:cxn ang="0">
                <a:pos x="90" y="92"/>
              </a:cxn>
              <a:cxn ang="0">
                <a:pos x="102" y="92"/>
              </a:cxn>
              <a:cxn ang="0">
                <a:pos x="112" y="92"/>
              </a:cxn>
              <a:cxn ang="0">
                <a:pos x="125" y="90"/>
              </a:cxn>
              <a:cxn ang="0">
                <a:pos x="137" y="85"/>
              </a:cxn>
              <a:cxn ang="0">
                <a:pos x="147" y="72"/>
              </a:cxn>
              <a:cxn ang="0">
                <a:pos x="160" y="35"/>
              </a:cxn>
              <a:cxn ang="0">
                <a:pos x="170" y="15"/>
              </a:cxn>
              <a:cxn ang="0">
                <a:pos x="182" y="17"/>
              </a:cxn>
              <a:cxn ang="0">
                <a:pos x="192" y="47"/>
              </a:cxn>
              <a:cxn ang="0">
                <a:pos x="204" y="62"/>
              </a:cxn>
              <a:cxn ang="0">
                <a:pos x="214" y="57"/>
              </a:cxn>
              <a:cxn ang="0">
                <a:pos x="227" y="52"/>
              </a:cxn>
              <a:cxn ang="0">
                <a:pos x="239" y="45"/>
              </a:cxn>
              <a:cxn ang="0">
                <a:pos x="249" y="42"/>
              </a:cxn>
              <a:cxn ang="0">
                <a:pos x="262" y="42"/>
              </a:cxn>
              <a:cxn ang="0">
                <a:pos x="272" y="47"/>
              </a:cxn>
              <a:cxn ang="0">
                <a:pos x="284" y="45"/>
              </a:cxn>
              <a:cxn ang="0">
                <a:pos x="294" y="47"/>
              </a:cxn>
              <a:cxn ang="0">
                <a:pos x="307" y="47"/>
              </a:cxn>
              <a:cxn ang="0">
                <a:pos x="319" y="40"/>
              </a:cxn>
              <a:cxn ang="0">
                <a:pos x="329" y="37"/>
              </a:cxn>
              <a:cxn ang="0">
                <a:pos x="342" y="27"/>
              </a:cxn>
              <a:cxn ang="0">
                <a:pos x="352" y="10"/>
              </a:cxn>
              <a:cxn ang="0">
                <a:pos x="364" y="2"/>
              </a:cxn>
              <a:cxn ang="0">
                <a:pos x="374" y="0"/>
              </a:cxn>
              <a:cxn ang="0">
                <a:pos x="387" y="0"/>
              </a:cxn>
              <a:cxn ang="0">
                <a:pos x="397" y="20"/>
              </a:cxn>
              <a:cxn ang="0">
                <a:pos x="409" y="32"/>
              </a:cxn>
              <a:cxn ang="0">
                <a:pos x="422" y="47"/>
              </a:cxn>
              <a:cxn ang="0">
                <a:pos x="432" y="57"/>
              </a:cxn>
              <a:cxn ang="0">
                <a:pos x="444" y="67"/>
              </a:cxn>
              <a:cxn ang="0">
                <a:pos x="454" y="70"/>
              </a:cxn>
              <a:cxn ang="0">
                <a:pos x="467" y="70"/>
              </a:cxn>
              <a:cxn ang="0">
                <a:pos x="477" y="70"/>
              </a:cxn>
              <a:cxn ang="0">
                <a:pos x="489" y="75"/>
              </a:cxn>
              <a:cxn ang="0">
                <a:pos x="502" y="77"/>
              </a:cxn>
              <a:cxn ang="0">
                <a:pos x="512" y="82"/>
              </a:cxn>
              <a:cxn ang="0">
                <a:pos x="524" y="87"/>
              </a:cxn>
              <a:cxn ang="0">
                <a:pos x="534" y="90"/>
              </a:cxn>
            </a:cxnLst>
            <a:rect l="0" t="0" r="r" b="b"/>
            <a:pathLst>
              <a:path w="534" h="92">
                <a:moveTo>
                  <a:pt x="0" y="92"/>
                </a:moveTo>
                <a:lnTo>
                  <a:pt x="10" y="92"/>
                </a:lnTo>
                <a:lnTo>
                  <a:pt x="22" y="92"/>
                </a:lnTo>
                <a:lnTo>
                  <a:pt x="32" y="92"/>
                </a:lnTo>
                <a:lnTo>
                  <a:pt x="45" y="92"/>
                </a:lnTo>
                <a:lnTo>
                  <a:pt x="57" y="92"/>
                </a:lnTo>
                <a:lnTo>
                  <a:pt x="67" y="92"/>
                </a:lnTo>
                <a:lnTo>
                  <a:pt x="80" y="92"/>
                </a:lnTo>
                <a:lnTo>
                  <a:pt x="90" y="92"/>
                </a:lnTo>
                <a:lnTo>
                  <a:pt x="102" y="92"/>
                </a:lnTo>
                <a:lnTo>
                  <a:pt x="112" y="92"/>
                </a:lnTo>
                <a:lnTo>
                  <a:pt x="125" y="90"/>
                </a:lnTo>
                <a:lnTo>
                  <a:pt x="137" y="85"/>
                </a:lnTo>
                <a:lnTo>
                  <a:pt x="147" y="72"/>
                </a:lnTo>
                <a:lnTo>
                  <a:pt x="160" y="35"/>
                </a:lnTo>
                <a:lnTo>
                  <a:pt x="170" y="15"/>
                </a:lnTo>
                <a:lnTo>
                  <a:pt x="182" y="17"/>
                </a:lnTo>
                <a:lnTo>
                  <a:pt x="192" y="47"/>
                </a:lnTo>
                <a:lnTo>
                  <a:pt x="204" y="62"/>
                </a:lnTo>
                <a:lnTo>
                  <a:pt x="214" y="57"/>
                </a:lnTo>
                <a:lnTo>
                  <a:pt x="227" y="52"/>
                </a:lnTo>
                <a:lnTo>
                  <a:pt x="239" y="45"/>
                </a:lnTo>
                <a:lnTo>
                  <a:pt x="249" y="42"/>
                </a:lnTo>
                <a:lnTo>
                  <a:pt x="262" y="42"/>
                </a:lnTo>
                <a:lnTo>
                  <a:pt x="272" y="47"/>
                </a:lnTo>
                <a:lnTo>
                  <a:pt x="284" y="45"/>
                </a:lnTo>
                <a:lnTo>
                  <a:pt x="294" y="47"/>
                </a:lnTo>
                <a:lnTo>
                  <a:pt x="307" y="47"/>
                </a:lnTo>
                <a:lnTo>
                  <a:pt x="319" y="40"/>
                </a:lnTo>
                <a:lnTo>
                  <a:pt x="329" y="37"/>
                </a:lnTo>
                <a:lnTo>
                  <a:pt x="342" y="27"/>
                </a:lnTo>
                <a:lnTo>
                  <a:pt x="352" y="10"/>
                </a:lnTo>
                <a:lnTo>
                  <a:pt x="364" y="2"/>
                </a:lnTo>
                <a:lnTo>
                  <a:pt x="374" y="0"/>
                </a:lnTo>
                <a:lnTo>
                  <a:pt x="387" y="0"/>
                </a:lnTo>
                <a:lnTo>
                  <a:pt x="397" y="20"/>
                </a:lnTo>
                <a:lnTo>
                  <a:pt x="409" y="32"/>
                </a:lnTo>
                <a:lnTo>
                  <a:pt x="422" y="47"/>
                </a:lnTo>
                <a:lnTo>
                  <a:pt x="432" y="57"/>
                </a:lnTo>
                <a:lnTo>
                  <a:pt x="444" y="67"/>
                </a:lnTo>
                <a:lnTo>
                  <a:pt x="454" y="70"/>
                </a:lnTo>
                <a:lnTo>
                  <a:pt x="467" y="70"/>
                </a:lnTo>
                <a:lnTo>
                  <a:pt x="477" y="70"/>
                </a:lnTo>
                <a:lnTo>
                  <a:pt x="489" y="75"/>
                </a:lnTo>
                <a:lnTo>
                  <a:pt x="502" y="77"/>
                </a:lnTo>
                <a:lnTo>
                  <a:pt x="512" y="82"/>
                </a:lnTo>
                <a:lnTo>
                  <a:pt x="524" y="87"/>
                </a:lnTo>
                <a:lnTo>
                  <a:pt x="534" y="9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8" name="Rectangle 638"/>
          <p:cNvSpPr>
            <a:spLocks noChangeArrowheads="1"/>
          </p:cNvSpPr>
          <p:nvPr/>
        </p:nvSpPr>
        <p:spPr bwMode="auto">
          <a:xfrm>
            <a:off x="6773491" y="1253686"/>
            <a:ext cx="1506350" cy="991383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9" name="Line 639"/>
          <p:cNvSpPr>
            <a:spLocks noChangeShapeType="1"/>
          </p:cNvSpPr>
          <p:nvPr/>
        </p:nvSpPr>
        <p:spPr bwMode="auto">
          <a:xfrm>
            <a:off x="6773491" y="2245069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60" name="Line 640"/>
          <p:cNvSpPr>
            <a:spLocks noChangeShapeType="1"/>
          </p:cNvSpPr>
          <p:nvPr/>
        </p:nvSpPr>
        <p:spPr bwMode="auto">
          <a:xfrm flipV="1">
            <a:off x="6773491" y="1253686"/>
            <a:ext cx="2754" cy="99138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1" name="Rectangle 671"/>
          <p:cNvSpPr>
            <a:spLocks noChangeArrowheads="1"/>
          </p:cNvSpPr>
          <p:nvPr/>
        </p:nvSpPr>
        <p:spPr bwMode="auto">
          <a:xfrm>
            <a:off x="7241644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2" name="Rectangle 672"/>
          <p:cNvSpPr>
            <a:spLocks noChangeArrowheads="1"/>
          </p:cNvSpPr>
          <p:nvPr/>
        </p:nvSpPr>
        <p:spPr bwMode="auto">
          <a:xfrm>
            <a:off x="7241644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3" name="Rectangle 673"/>
          <p:cNvSpPr>
            <a:spLocks noChangeArrowheads="1"/>
          </p:cNvSpPr>
          <p:nvPr/>
        </p:nvSpPr>
        <p:spPr bwMode="auto">
          <a:xfrm>
            <a:off x="7274690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4" name="Rectangle 674"/>
          <p:cNvSpPr>
            <a:spLocks noChangeArrowheads="1"/>
          </p:cNvSpPr>
          <p:nvPr/>
        </p:nvSpPr>
        <p:spPr bwMode="auto">
          <a:xfrm>
            <a:off x="7274690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5" name="Rectangle 675"/>
          <p:cNvSpPr>
            <a:spLocks noChangeArrowheads="1"/>
          </p:cNvSpPr>
          <p:nvPr/>
        </p:nvSpPr>
        <p:spPr bwMode="auto">
          <a:xfrm>
            <a:off x="7302228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6" name="Rectangle 676"/>
          <p:cNvSpPr>
            <a:spLocks noChangeArrowheads="1"/>
          </p:cNvSpPr>
          <p:nvPr/>
        </p:nvSpPr>
        <p:spPr bwMode="auto">
          <a:xfrm>
            <a:off x="7302228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7" name="Rectangle 677"/>
          <p:cNvSpPr>
            <a:spLocks noChangeArrowheads="1"/>
          </p:cNvSpPr>
          <p:nvPr/>
        </p:nvSpPr>
        <p:spPr bwMode="auto">
          <a:xfrm>
            <a:off x="7338028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8" name="Rectangle 678"/>
          <p:cNvSpPr>
            <a:spLocks noChangeArrowheads="1"/>
          </p:cNvSpPr>
          <p:nvPr/>
        </p:nvSpPr>
        <p:spPr bwMode="auto">
          <a:xfrm>
            <a:off x="7338028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9" name="Rectangle 679"/>
          <p:cNvSpPr>
            <a:spLocks noChangeArrowheads="1"/>
          </p:cNvSpPr>
          <p:nvPr/>
        </p:nvSpPr>
        <p:spPr bwMode="auto">
          <a:xfrm>
            <a:off x="7365566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0" name="Rectangle 680"/>
          <p:cNvSpPr>
            <a:spLocks noChangeArrowheads="1"/>
          </p:cNvSpPr>
          <p:nvPr/>
        </p:nvSpPr>
        <p:spPr bwMode="auto">
          <a:xfrm>
            <a:off x="7365566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1" name="Rectangle 681"/>
          <p:cNvSpPr>
            <a:spLocks noChangeArrowheads="1"/>
          </p:cNvSpPr>
          <p:nvPr/>
        </p:nvSpPr>
        <p:spPr bwMode="auto">
          <a:xfrm>
            <a:off x="7398612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2" name="Rectangle 682"/>
          <p:cNvSpPr>
            <a:spLocks noChangeArrowheads="1"/>
          </p:cNvSpPr>
          <p:nvPr/>
        </p:nvSpPr>
        <p:spPr bwMode="auto">
          <a:xfrm>
            <a:off x="7398612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3" name="Rectangle 683"/>
          <p:cNvSpPr>
            <a:spLocks noChangeArrowheads="1"/>
          </p:cNvSpPr>
          <p:nvPr/>
        </p:nvSpPr>
        <p:spPr bwMode="auto">
          <a:xfrm>
            <a:off x="7426151" y="2195500"/>
            <a:ext cx="35800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4" name="Rectangle 684"/>
          <p:cNvSpPr>
            <a:spLocks noChangeArrowheads="1"/>
          </p:cNvSpPr>
          <p:nvPr/>
        </p:nvSpPr>
        <p:spPr bwMode="auto">
          <a:xfrm>
            <a:off x="7426151" y="2195500"/>
            <a:ext cx="35800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5" name="Rectangle 685"/>
          <p:cNvSpPr>
            <a:spLocks noChangeArrowheads="1"/>
          </p:cNvSpPr>
          <p:nvPr/>
        </p:nvSpPr>
        <p:spPr bwMode="auto">
          <a:xfrm>
            <a:off x="7461951" y="2148684"/>
            <a:ext cx="27538" cy="96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6" name="Rectangle 686"/>
          <p:cNvSpPr>
            <a:spLocks noChangeArrowheads="1"/>
          </p:cNvSpPr>
          <p:nvPr/>
        </p:nvSpPr>
        <p:spPr bwMode="auto">
          <a:xfrm>
            <a:off x="7461951" y="2148684"/>
            <a:ext cx="27538" cy="96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7" name="Rectangle 687"/>
          <p:cNvSpPr>
            <a:spLocks noChangeArrowheads="1"/>
          </p:cNvSpPr>
          <p:nvPr/>
        </p:nvSpPr>
        <p:spPr bwMode="auto">
          <a:xfrm>
            <a:off x="7489489" y="2195500"/>
            <a:ext cx="33046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8" name="Rectangle 688"/>
          <p:cNvSpPr>
            <a:spLocks noChangeArrowheads="1"/>
          </p:cNvSpPr>
          <p:nvPr/>
        </p:nvSpPr>
        <p:spPr bwMode="auto">
          <a:xfrm>
            <a:off x="7489489" y="2195500"/>
            <a:ext cx="33046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9" name="Rectangle 689"/>
          <p:cNvSpPr>
            <a:spLocks noChangeArrowheads="1"/>
          </p:cNvSpPr>
          <p:nvPr/>
        </p:nvSpPr>
        <p:spPr bwMode="auto">
          <a:xfrm>
            <a:off x="7522535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0" name="Rectangle 690"/>
          <p:cNvSpPr>
            <a:spLocks noChangeArrowheads="1"/>
          </p:cNvSpPr>
          <p:nvPr/>
        </p:nvSpPr>
        <p:spPr bwMode="auto">
          <a:xfrm>
            <a:off x="7522535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1" name="Rectangle 691"/>
          <p:cNvSpPr>
            <a:spLocks noChangeArrowheads="1"/>
          </p:cNvSpPr>
          <p:nvPr/>
        </p:nvSpPr>
        <p:spPr bwMode="auto">
          <a:xfrm>
            <a:off x="7558335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2" name="Rectangle 692"/>
          <p:cNvSpPr>
            <a:spLocks noChangeArrowheads="1"/>
          </p:cNvSpPr>
          <p:nvPr/>
        </p:nvSpPr>
        <p:spPr bwMode="auto">
          <a:xfrm>
            <a:off x="7558335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3" name="Rectangle 693"/>
          <p:cNvSpPr>
            <a:spLocks noChangeArrowheads="1"/>
          </p:cNvSpPr>
          <p:nvPr/>
        </p:nvSpPr>
        <p:spPr bwMode="auto">
          <a:xfrm>
            <a:off x="7585873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4" name="Rectangle 694"/>
          <p:cNvSpPr>
            <a:spLocks noChangeArrowheads="1"/>
          </p:cNvSpPr>
          <p:nvPr/>
        </p:nvSpPr>
        <p:spPr bwMode="auto">
          <a:xfrm>
            <a:off x="7585873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5" name="Rectangle 695"/>
          <p:cNvSpPr>
            <a:spLocks noChangeArrowheads="1"/>
          </p:cNvSpPr>
          <p:nvPr/>
        </p:nvSpPr>
        <p:spPr bwMode="auto">
          <a:xfrm>
            <a:off x="7618920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6" name="Rectangle 696"/>
          <p:cNvSpPr>
            <a:spLocks noChangeArrowheads="1"/>
          </p:cNvSpPr>
          <p:nvPr/>
        </p:nvSpPr>
        <p:spPr bwMode="auto">
          <a:xfrm>
            <a:off x="7618920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7" name="Rectangle 697"/>
          <p:cNvSpPr>
            <a:spLocks noChangeArrowheads="1"/>
          </p:cNvSpPr>
          <p:nvPr/>
        </p:nvSpPr>
        <p:spPr bwMode="auto">
          <a:xfrm>
            <a:off x="7646458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8" name="Rectangle 698"/>
          <p:cNvSpPr>
            <a:spLocks noChangeArrowheads="1"/>
          </p:cNvSpPr>
          <p:nvPr/>
        </p:nvSpPr>
        <p:spPr bwMode="auto">
          <a:xfrm>
            <a:off x="7646458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9" name="Rectangle 699"/>
          <p:cNvSpPr>
            <a:spLocks noChangeArrowheads="1"/>
          </p:cNvSpPr>
          <p:nvPr/>
        </p:nvSpPr>
        <p:spPr bwMode="auto">
          <a:xfrm>
            <a:off x="7682258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0" name="Rectangle 700"/>
          <p:cNvSpPr>
            <a:spLocks noChangeArrowheads="1"/>
          </p:cNvSpPr>
          <p:nvPr/>
        </p:nvSpPr>
        <p:spPr bwMode="auto">
          <a:xfrm>
            <a:off x="7682258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1" name="Rectangle 701"/>
          <p:cNvSpPr>
            <a:spLocks noChangeArrowheads="1"/>
          </p:cNvSpPr>
          <p:nvPr/>
        </p:nvSpPr>
        <p:spPr bwMode="auto">
          <a:xfrm>
            <a:off x="7709796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2" name="Rectangle 702"/>
          <p:cNvSpPr>
            <a:spLocks noChangeArrowheads="1"/>
          </p:cNvSpPr>
          <p:nvPr/>
        </p:nvSpPr>
        <p:spPr bwMode="auto">
          <a:xfrm>
            <a:off x="7709796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3" name="Rectangle 703"/>
          <p:cNvSpPr>
            <a:spLocks noChangeArrowheads="1"/>
          </p:cNvSpPr>
          <p:nvPr/>
        </p:nvSpPr>
        <p:spPr bwMode="auto">
          <a:xfrm>
            <a:off x="7742842" y="2148684"/>
            <a:ext cx="35800" cy="96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4" name="Rectangle 704"/>
          <p:cNvSpPr>
            <a:spLocks noChangeArrowheads="1"/>
          </p:cNvSpPr>
          <p:nvPr/>
        </p:nvSpPr>
        <p:spPr bwMode="auto">
          <a:xfrm>
            <a:off x="7742842" y="2148684"/>
            <a:ext cx="35800" cy="96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5" name="Rectangle 705"/>
          <p:cNvSpPr>
            <a:spLocks noChangeArrowheads="1"/>
          </p:cNvSpPr>
          <p:nvPr/>
        </p:nvSpPr>
        <p:spPr bwMode="auto">
          <a:xfrm>
            <a:off x="7778642" y="2195500"/>
            <a:ext cx="27538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" name="Rectangle 706"/>
          <p:cNvSpPr>
            <a:spLocks noChangeArrowheads="1"/>
          </p:cNvSpPr>
          <p:nvPr/>
        </p:nvSpPr>
        <p:spPr bwMode="auto">
          <a:xfrm>
            <a:off x="7778642" y="2195500"/>
            <a:ext cx="27538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7" name="Rectangle 707"/>
          <p:cNvSpPr>
            <a:spLocks noChangeArrowheads="1"/>
          </p:cNvSpPr>
          <p:nvPr/>
        </p:nvSpPr>
        <p:spPr bwMode="auto">
          <a:xfrm>
            <a:off x="7806181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8" name="Rectangle 708"/>
          <p:cNvSpPr>
            <a:spLocks noChangeArrowheads="1"/>
          </p:cNvSpPr>
          <p:nvPr/>
        </p:nvSpPr>
        <p:spPr bwMode="auto">
          <a:xfrm>
            <a:off x="7806181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9" name="Rectangle 709"/>
          <p:cNvSpPr>
            <a:spLocks noChangeArrowheads="1"/>
          </p:cNvSpPr>
          <p:nvPr/>
        </p:nvSpPr>
        <p:spPr bwMode="auto">
          <a:xfrm>
            <a:off x="7839227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0" name="Rectangle 710"/>
          <p:cNvSpPr>
            <a:spLocks noChangeArrowheads="1"/>
          </p:cNvSpPr>
          <p:nvPr/>
        </p:nvSpPr>
        <p:spPr bwMode="auto">
          <a:xfrm>
            <a:off x="7839227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1" name="Rectangle 711"/>
          <p:cNvSpPr>
            <a:spLocks noChangeArrowheads="1"/>
          </p:cNvSpPr>
          <p:nvPr/>
        </p:nvSpPr>
        <p:spPr bwMode="auto">
          <a:xfrm>
            <a:off x="7866765" y="2195500"/>
            <a:ext cx="35800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2" name="Rectangle 712"/>
          <p:cNvSpPr>
            <a:spLocks noChangeArrowheads="1"/>
          </p:cNvSpPr>
          <p:nvPr/>
        </p:nvSpPr>
        <p:spPr bwMode="auto">
          <a:xfrm>
            <a:off x="7866765" y="2195500"/>
            <a:ext cx="35800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3" name="Rectangle 713"/>
          <p:cNvSpPr>
            <a:spLocks noChangeArrowheads="1"/>
          </p:cNvSpPr>
          <p:nvPr/>
        </p:nvSpPr>
        <p:spPr bwMode="auto">
          <a:xfrm>
            <a:off x="7902565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4" name="Rectangle 714"/>
          <p:cNvSpPr>
            <a:spLocks noChangeArrowheads="1"/>
          </p:cNvSpPr>
          <p:nvPr/>
        </p:nvSpPr>
        <p:spPr bwMode="auto">
          <a:xfrm>
            <a:off x="7902565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5" name="Rectangle 715"/>
          <p:cNvSpPr>
            <a:spLocks noChangeArrowheads="1"/>
          </p:cNvSpPr>
          <p:nvPr/>
        </p:nvSpPr>
        <p:spPr bwMode="auto">
          <a:xfrm>
            <a:off x="7930103" y="2195500"/>
            <a:ext cx="33046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" name="Rectangle 716"/>
          <p:cNvSpPr>
            <a:spLocks noChangeArrowheads="1"/>
          </p:cNvSpPr>
          <p:nvPr/>
        </p:nvSpPr>
        <p:spPr bwMode="auto">
          <a:xfrm>
            <a:off x="7930103" y="2195500"/>
            <a:ext cx="33046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" name="Rectangle 717"/>
          <p:cNvSpPr>
            <a:spLocks noChangeArrowheads="1"/>
          </p:cNvSpPr>
          <p:nvPr/>
        </p:nvSpPr>
        <p:spPr bwMode="auto">
          <a:xfrm>
            <a:off x="7963149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" name="Rectangle 718"/>
          <p:cNvSpPr>
            <a:spLocks noChangeArrowheads="1"/>
          </p:cNvSpPr>
          <p:nvPr/>
        </p:nvSpPr>
        <p:spPr bwMode="auto">
          <a:xfrm>
            <a:off x="7963149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" name="Rectangle 719"/>
          <p:cNvSpPr>
            <a:spLocks noChangeArrowheads="1"/>
          </p:cNvSpPr>
          <p:nvPr/>
        </p:nvSpPr>
        <p:spPr bwMode="auto">
          <a:xfrm>
            <a:off x="7990688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" name="Rectangle 720"/>
          <p:cNvSpPr>
            <a:spLocks noChangeArrowheads="1"/>
          </p:cNvSpPr>
          <p:nvPr/>
        </p:nvSpPr>
        <p:spPr bwMode="auto">
          <a:xfrm>
            <a:off x="7990688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" name="Rectangle 721"/>
          <p:cNvSpPr>
            <a:spLocks noChangeArrowheads="1"/>
          </p:cNvSpPr>
          <p:nvPr/>
        </p:nvSpPr>
        <p:spPr bwMode="auto">
          <a:xfrm>
            <a:off x="8026488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" name="Rectangle 722"/>
          <p:cNvSpPr>
            <a:spLocks noChangeArrowheads="1"/>
          </p:cNvSpPr>
          <p:nvPr/>
        </p:nvSpPr>
        <p:spPr bwMode="auto">
          <a:xfrm>
            <a:off x="8026488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" name="Rectangle 723"/>
          <p:cNvSpPr>
            <a:spLocks noChangeArrowheads="1"/>
          </p:cNvSpPr>
          <p:nvPr/>
        </p:nvSpPr>
        <p:spPr bwMode="auto">
          <a:xfrm>
            <a:off x="8059534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4" name="Rectangle 724"/>
          <p:cNvSpPr>
            <a:spLocks noChangeArrowheads="1"/>
          </p:cNvSpPr>
          <p:nvPr/>
        </p:nvSpPr>
        <p:spPr bwMode="auto">
          <a:xfrm>
            <a:off x="8059534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" name="Rectangle 725"/>
          <p:cNvSpPr>
            <a:spLocks noChangeArrowheads="1"/>
          </p:cNvSpPr>
          <p:nvPr/>
        </p:nvSpPr>
        <p:spPr bwMode="auto">
          <a:xfrm>
            <a:off x="8087072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6" name="Rectangle 726"/>
          <p:cNvSpPr>
            <a:spLocks noChangeArrowheads="1"/>
          </p:cNvSpPr>
          <p:nvPr/>
        </p:nvSpPr>
        <p:spPr bwMode="auto">
          <a:xfrm>
            <a:off x="8087072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7" name="Rectangle 727"/>
          <p:cNvSpPr>
            <a:spLocks noChangeArrowheads="1"/>
          </p:cNvSpPr>
          <p:nvPr/>
        </p:nvSpPr>
        <p:spPr bwMode="auto">
          <a:xfrm>
            <a:off x="8122872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8" name="Rectangle 728"/>
          <p:cNvSpPr>
            <a:spLocks noChangeArrowheads="1"/>
          </p:cNvSpPr>
          <p:nvPr/>
        </p:nvSpPr>
        <p:spPr bwMode="auto">
          <a:xfrm>
            <a:off x="8122872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" name="Rectangle 729"/>
          <p:cNvSpPr>
            <a:spLocks noChangeArrowheads="1"/>
          </p:cNvSpPr>
          <p:nvPr/>
        </p:nvSpPr>
        <p:spPr bwMode="auto">
          <a:xfrm>
            <a:off x="8150411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0" name="Rectangle 730"/>
          <p:cNvSpPr>
            <a:spLocks noChangeArrowheads="1"/>
          </p:cNvSpPr>
          <p:nvPr/>
        </p:nvSpPr>
        <p:spPr bwMode="auto">
          <a:xfrm>
            <a:off x="8150411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1" name="Rectangle 731"/>
          <p:cNvSpPr>
            <a:spLocks noChangeArrowheads="1"/>
          </p:cNvSpPr>
          <p:nvPr/>
        </p:nvSpPr>
        <p:spPr bwMode="auto">
          <a:xfrm>
            <a:off x="8183457" y="2245069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2" name="Rectangle 732"/>
          <p:cNvSpPr>
            <a:spLocks noChangeArrowheads="1"/>
          </p:cNvSpPr>
          <p:nvPr/>
        </p:nvSpPr>
        <p:spPr bwMode="auto">
          <a:xfrm>
            <a:off x="8183457" y="2245069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3" name="Rectangle 733"/>
          <p:cNvSpPr>
            <a:spLocks noChangeArrowheads="1"/>
          </p:cNvSpPr>
          <p:nvPr/>
        </p:nvSpPr>
        <p:spPr bwMode="auto">
          <a:xfrm>
            <a:off x="8210995" y="2245069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4" name="Rectangle 734"/>
          <p:cNvSpPr>
            <a:spLocks noChangeArrowheads="1"/>
          </p:cNvSpPr>
          <p:nvPr/>
        </p:nvSpPr>
        <p:spPr bwMode="auto">
          <a:xfrm>
            <a:off x="8210995" y="2245069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5" name="Rectangle 735"/>
          <p:cNvSpPr>
            <a:spLocks noChangeArrowheads="1"/>
          </p:cNvSpPr>
          <p:nvPr/>
        </p:nvSpPr>
        <p:spPr bwMode="auto">
          <a:xfrm>
            <a:off x="8244041" y="2245069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6" name="Rectangle 736"/>
          <p:cNvSpPr>
            <a:spLocks noChangeArrowheads="1"/>
          </p:cNvSpPr>
          <p:nvPr/>
        </p:nvSpPr>
        <p:spPr bwMode="auto">
          <a:xfrm>
            <a:off x="8244041" y="2245069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7" name="Line 737"/>
          <p:cNvSpPr>
            <a:spLocks noChangeShapeType="1"/>
          </p:cNvSpPr>
          <p:nvPr/>
        </p:nvSpPr>
        <p:spPr bwMode="auto">
          <a:xfrm>
            <a:off x="6773491" y="2245069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8" name="Freeform 738"/>
          <p:cNvSpPr>
            <a:spLocks/>
          </p:cNvSpPr>
          <p:nvPr/>
        </p:nvSpPr>
        <p:spPr bwMode="auto">
          <a:xfrm>
            <a:off x="6787260" y="2209269"/>
            <a:ext cx="1470550" cy="27538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0" y="10"/>
              </a:cxn>
              <a:cxn ang="0">
                <a:pos x="23" y="10"/>
              </a:cxn>
              <a:cxn ang="0">
                <a:pos x="33" y="10"/>
              </a:cxn>
              <a:cxn ang="0">
                <a:pos x="45" y="10"/>
              </a:cxn>
              <a:cxn ang="0">
                <a:pos x="58" y="10"/>
              </a:cxn>
              <a:cxn ang="0">
                <a:pos x="68" y="10"/>
              </a:cxn>
              <a:cxn ang="0">
                <a:pos x="80" y="10"/>
              </a:cxn>
              <a:cxn ang="0">
                <a:pos x="90" y="10"/>
              </a:cxn>
              <a:cxn ang="0">
                <a:pos x="103" y="10"/>
              </a:cxn>
              <a:cxn ang="0">
                <a:pos x="113" y="10"/>
              </a:cxn>
              <a:cxn ang="0">
                <a:pos x="125" y="10"/>
              </a:cxn>
              <a:cxn ang="0">
                <a:pos x="138" y="10"/>
              </a:cxn>
              <a:cxn ang="0">
                <a:pos x="148" y="10"/>
              </a:cxn>
              <a:cxn ang="0">
                <a:pos x="160" y="10"/>
              </a:cxn>
              <a:cxn ang="0">
                <a:pos x="170" y="10"/>
              </a:cxn>
              <a:cxn ang="0">
                <a:pos x="182" y="8"/>
              </a:cxn>
              <a:cxn ang="0">
                <a:pos x="192" y="8"/>
              </a:cxn>
              <a:cxn ang="0">
                <a:pos x="205" y="8"/>
              </a:cxn>
              <a:cxn ang="0">
                <a:pos x="215" y="5"/>
              </a:cxn>
              <a:cxn ang="0">
                <a:pos x="227" y="3"/>
              </a:cxn>
              <a:cxn ang="0">
                <a:pos x="240" y="0"/>
              </a:cxn>
              <a:cxn ang="0">
                <a:pos x="250" y="3"/>
              </a:cxn>
              <a:cxn ang="0">
                <a:pos x="262" y="3"/>
              </a:cxn>
              <a:cxn ang="0">
                <a:pos x="272" y="5"/>
              </a:cxn>
              <a:cxn ang="0">
                <a:pos x="285" y="5"/>
              </a:cxn>
              <a:cxn ang="0">
                <a:pos x="295" y="5"/>
              </a:cxn>
              <a:cxn ang="0">
                <a:pos x="307" y="5"/>
              </a:cxn>
              <a:cxn ang="0">
                <a:pos x="320" y="5"/>
              </a:cxn>
              <a:cxn ang="0">
                <a:pos x="330" y="5"/>
              </a:cxn>
              <a:cxn ang="0">
                <a:pos x="342" y="3"/>
              </a:cxn>
              <a:cxn ang="0">
                <a:pos x="352" y="0"/>
              </a:cxn>
              <a:cxn ang="0">
                <a:pos x="365" y="0"/>
              </a:cxn>
              <a:cxn ang="0">
                <a:pos x="375" y="3"/>
              </a:cxn>
              <a:cxn ang="0">
                <a:pos x="387" y="3"/>
              </a:cxn>
              <a:cxn ang="0">
                <a:pos x="397" y="5"/>
              </a:cxn>
              <a:cxn ang="0">
                <a:pos x="410" y="8"/>
              </a:cxn>
              <a:cxn ang="0">
                <a:pos x="422" y="10"/>
              </a:cxn>
              <a:cxn ang="0">
                <a:pos x="432" y="10"/>
              </a:cxn>
              <a:cxn ang="0">
                <a:pos x="445" y="10"/>
              </a:cxn>
              <a:cxn ang="0">
                <a:pos x="455" y="10"/>
              </a:cxn>
              <a:cxn ang="0">
                <a:pos x="467" y="10"/>
              </a:cxn>
              <a:cxn ang="0">
                <a:pos x="477" y="10"/>
              </a:cxn>
              <a:cxn ang="0">
                <a:pos x="490" y="10"/>
              </a:cxn>
              <a:cxn ang="0">
                <a:pos x="502" y="10"/>
              </a:cxn>
              <a:cxn ang="0">
                <a:pos x="512" y="10"/>
              </a:cxn>
              <a:cxn ang="0">
                <a:pos x="524" y="10"/>
              </a:cxn>
              <a:cxn ang="0">
                <a:pos x="534" y="10"/>
              </a:cxn>
            </a:cxnLst>
            <a:rect l="0" t="0" r="r" b="b"/>
            <a:pathLst>
              <a:path w="534" h="10">
                <a:moveTo>
                  <a:pt x="0" y="10"/>
                </a:moveTo>
                <a:lnTo>
                  <a:pt x="10" y="10"/>
                </a:lnTo>
                <a:lnTo>
                  <a:pt x="23" y="10"/>
                </a:lnTo>
                <a:lnTo>
                  <a:pt x="33" y="10"/>
                </a:lnTo>
                <a:lnTo>
                  <a:pt x="45" y="10"/>
                </a:lnTo>
                <a:lnTo>
                  <a:pt x="58" y="10"/>
                </a:lnTo>
                <a:lnTo>
                  <a:pt x="68" y="10"/>
                </a:lnTo>
                <a:lnTo>
                  <a:pt x="80" y="10"/>
                </a:lnTo>
                <a:lnTo>
                  <a:pt x="90" y="10"/>
                </a:lnTo>
                <a:lnTo>
                  <a:pt x="103" y="10"/>
                </a:lnTo>
                <a:lnTo>
                  <a:pt x="113" y="10"/>
                </a:lnTo>
                <a:lnTo>
                  <a:pt x="125" y="10"/>
                </a:lnTo>
                <a:lnTo>
                  <a:pt x="138" y="10"/>
                </a:lnTo>
                <a:lnTo>
                  <a:pt x="148" y="10"/>
                </a:lnTo>
                <a:lnTo>
                  <a:pt x="160" y="10"/>
                </a:lnTo>
                <a:lnTo>
                  <a:pt x="170" y="10"/>
                </a:lnTo>
                <a:lnTo>
                  <a:pt x="182" y="8"/>
                </a:lnTo>
                <a:lnTo>
                  <a:pt x="192" y="8"/>
                </a:lnTo>
                <a:lnTo>
                  <a:pt x="205" y="8"/>
                </a:lnTo>
                <a:lnTo>
                  <a:pt x="215" y="5"/>
                </a:lnTo>
                <a:lnTo>
                  <a:pt x="227" y="3"/>
                </a:lnTo>
                <a:lnTo>
                  <a:pt x="240" y="0"/>
                </a:lnTo>
                <a:lnTo>
                  <a:pt x="250" y="3"/>
                </a:lnTo>
                <a:lnTo>
                  <a:pt x="262" y="3"/>
                </a:lnTo>
                <a:lnTo>
                  <a:pt x="272" y="5"/>
                </a:lnTo>
                <a:lnTo>
                  <a:pt x="285" y="5"/>
                </a:lnTo>
                <a:lnTo>
                  <a:pt x="295" y="5"/>
                </a:lnTo>
                <a:lnTo>
                  <a:pt x="307" y="5"/>
                </a:lnTo>
                <a:lnTo>
                  <a:pt x="320" y="5"/>
                </a:lnTo>
                <a:lnTo>
                  <a:pt x="330" y="5"/>
                </a:lnTo>
                <a:lnTo>
                  <a:pt x="342" y="3"/>
                </a:lnTo>
                <a:lnTo>
                  <a:pt x="352" y="0"/>
                </a:lnTo>
                <a:lnTo>
                  <a:pt x="365" y="0"/>
                </a:lnTo>
                <a:lnTo>
                  <a:pt x="375" y="3"/>
                </a:lnTo>
                <a:lnTo>
                  <a:pt x="387" y="3"/>
                </a:lnTo>
                <a:lnTo>
                  <a:pt x="397" y="5"/>
                </a:lnTo>
                <a:lnTo>
                  <a:pt x="410" y="8"/>
                </a:lnTo>
                <a:lnTo>
                  <a:pt x="422" y="10"/>
                </a:lnTo>
                <a:lnTo>
                  <a:pt x="432" y="10"/>
                </a:lnTo>
                <a:lnTo>
                  <a:pt x="445" y="10"/>
                </a:lnTo>
                <a:lnTo>
                  <a:pt x="455" y="10"/>
                </a:lnTo>
                <a:lnTo>
                  <a:pt x="467" y="10"/>
                </a:lnTo>
                <a:lnTo>
                  <a:pt x="477" y="10"/>
                </a:lnTo>
                <a:lnTo>
                  <a:pt x="490" y="10"/>
                </a:lnTo>
                <a:lnTo>
                  <a:pt x="502" y="10"/>
                </a:lnTo>
                <a:lnTo>
                  <a:pt x="512" y="10"/>
                </a:lnTo>
                <a:lnTo>
                  <a:pt x="524" y="10"/>
                </a:lnTo>
                <a:lnTo>
                  <a:pt x="534" y="1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60" name="Rectangle 740"/>
          <p:cNvSpPr>
            <a:spLocks noChangeArrowheads="1"/>
          </p:cNvSpPr>
          <p:nvPr/>
        </p:nvSpPr>
        <p:spPr bwMode="auto">
          <a:xfrm>
            <a:off x="819690" y="2630607"/>
            <a:ext cx="1506350" cy="996891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61" name="Line 741"/>
          <p:cNvSpPr>
            <a:spLocks noChangeShapeType="1"/>
          </p:cNvSpPr>
          <p:nvPr/>
        </p:nvSpPr>
        <p:spPr bwMode="auto">
          <a:xfrm>
            <a:off x="819690" y="3627497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62" name="Line 742"/>
          <p:cNvSpPr>
            <a:spLocks noChangeShapeType="1"/>
          </p:cNvSpPr>
          <p:nvPr/>
        </p:nvSpPr>
        <p:spPr bwMode="auto">
          <a:xfrm flipV="1">
            <a:off x="819690" y="2630607"/>
            <a:ext cx="2754" cy="9968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5" name="Rectangle 765"/>
          <p:cNvSpPr>
            <a:spLocks noChangeArrowheads="1"/>
          </p:cNvSpPr>
          <p:nvPr/>
        </p:nvSpPr>
        <p:spPr bwMode="auto">
          <a:xfrm>
            <a:off x="1163920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6" name="Rectangle 766"/>
          <p:cNvSpPr>
            <a:spLocks noChangeArrowheads="1"/>
          </p:cNvSpPr>
          <p:nvPr/>
        </p:nvSpPr>
        <p:spPr bwMode="auto">
          <a:xfrm>
            <a:off x="1163920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7" name="Rectangle 767"/>
          <p:cNvSpPr>
            <a:spLocks noChangeArrowheads="1"/>
          </p:cNvSpPr>
          <p:nvPr/>
        </p:nvSpPr>
        <p:spPr bwMode="auto">
          <a:xfrm>
            <a:off x="1191458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8" name="Rectangle 768"/>
          <p:cNvSpPr>
            <a:spLocks noChangeArrowheads="1"/>
          </p:cNvSpPr>
          <p:nvPr/>
        </p:nvSpPr>
        <p:spPr bwMode="auto">
          <a:xfrm>
            <a:off x="1191458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9" name="Rectangle 769"/>
          <p:cNvSpPr>
            <a:spLocks noChangeArrowheads="1"/>
          </p:cNvSpPr>
          <p:nvPr/>
        </p:nvSpPr>
        <p:spPr bwMode="auto">
          <a:xfrm>
            <a:off x="1227258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0" name="Rectangle 770"/>
          <p:cNvSpPr>
            <a:spLocks noChangeArrowheads="1"/>
          </p:cNvSpPr>
          <p:nvPr/>
        </p:nvSpPr>
        <p:spPr bwMode="auto">
          <a:xfrm>
            <a:off x="1227258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1" name="Rectangle 771"/>
          <p:cNvSpPr>
            <a:spLocks noChangeArrowheads="1"/>
          </p:cNvSpPr>
          <p:nvPr/>
        </p:nvSpPr>
        <p:spPr bwMode="auto">
          <a:xfrm>
            <a:off x="1254797" y="3544882"/>
            <a:ext cx="33046" cy="82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2" name="Rectangle 772"/>
          <p:cNvSpPr>
            <a:spLocks noChangeArrowheads="1"/>
          </p:cNvSpPr>
          <p:nvPr/>
        </p:nvSpPr>
        <p:spPr bwMode="auto">
          <a:xfrm>
            <a:off x="1254797" y="3544882"/>
            <a:ext cx="33046" cy="82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3" name="Rectangle 773"/>
          <p:cNvSpPr>
            <a:spLocks noChangeArrowheads="1"/>
          </p:cNvSpPr>
          <p:nvPr/>
        </p:nvSpPr>
        <p:spPr bwMode="auto">
          <a:xfrm>
            <a:off x="1287843" y="3330082"/>
            <a:ext cx="35800" cy="2974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4" name="Rectangle 774"/>
          <p:cNvSpPr>
            <a:spLocks noChangeArrowheads="1"/>
          </p:cNvSpPr>
          <p:nvPr/>
        </p:nvSpPr>
        <p:spPr bwMode="auto">
          <a:xfrm>
            <a:off x="1287843" y="3330082"/>
            <a:ext cx="35800" cy="2974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5" name="Rectangle 775"/>
          <p:cNvSpPr>
            <a:spLocks noChangeArrowheads="1"/>
          </p:cNvSpPr>
          <p:nvPr/>
        </p:nvSpPr>
        <p:spPr bwMode="auto">
          <a:xfrm>
            <a:off x="1323643" y="3178621"/>
            <a:ext cx="27538" cy="44887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6" name="Rectangle 776"/>
          <p:cNvSpPr>
            <a:spLocks noChangeArrowheads="1"/>
          </p:cNvSpPr>
          <p:nvPr/>
        </p:nvSpPr>
        <p:spPr bwMode="auto">
          <a:xfrm>
            <a:off x="1323643" y="3178621"/>
            <a:ext cx="27538" cy="44887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7" name="Rectangle 777"/>
          <p:cNvSpPr>
            <a:spLocks noChangeArrowheads="1"/>
          </p:cNvSpPr>
          <p:nvPr/>
        </p:nvSpPr>
        <p:spPr bwMode="auto">
          <a:xfrm>
            <a:off x="1351181" y="3200652"/>
            <a:ext cx="33046" cy="42684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8" name="Rectangle 778"/>
          <p:cNvSpPr>
            <a:spLocks noChangeArrowheads="1"/>
          </p:cNvSpPr>
          <p:nvPr/>
        </p:nvSpPr>
        <p:spPr bwMode="auto">
          <a:xfrm>
            <a:off x="1351181" y="3200652"/>
            <a:ext cx="33046" cy="42684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9" name="Rectangle 779"/>
          <p:cNvSpPr>
            <a:spLocks noChangeArrowheads="1"/>
          </p:cNvSpPr>
          <p:nvPr/>
        </p:nvSpPr>
        <p:spPr bwMode="auto">
          <a:xfrm>
            <a:off x="1384227" y="3283267"/>
            <a:ext cx="27538" cy="34423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0" name="Rectangle 780"/>
          <p:cNvSpPr>
            <a:spLocks noChangeArrowheads="1"/>
          </p:cNvSpPr>
          <p:nvPr/>
        </p:nvSpPr>
        <p:spPr bwMode="auto">
          <a:xfrm>
            <a:off x="1384227" y="3283267"/>
            <a:ext cx="27538" cy="34423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1" name="Rectangle 781"/>
          <p:cNvSpPr>
            <a:spLocks noChangeArrowheads="1"/>
          </p:cNvSpPr>
          <p:nvPr/>
        </p:nvSpPr>
        <p:spPr bwMode="auto">
          <a:xfrm>
            <a:off x="1411765" y="3247467"/>
            <a:ext cx="35800" cy="38003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2" name="Rectangle 782"/>
          <p:cNvSpPr>
            <a:spLocks noChangeArrowheads="1"/>
          </p:cNvSpPr>
          <p:nvPr/>
        </p:nvSpPr>
        <p:spPr bwMode="auto">
          <a:xfrm>
            <a:off x="1411765" y="3247467"/>
            <a:ext cx="35800" cy="38003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3" name="Rectangle 783"/>
          <p:cNvSpPr>
            <a:spLocks noChangeArrowheads="1"/>
          </p:cNvSpPr>
          <p:nvPr/>
        </p:nvSpPr>
        <p:spPr bwMode="auto">
          <a:xfrm>
            <a:off x="1447565" y="3082237"/>
            <a:ext cx="27538" cy="5452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4" name="Rectangle 784"/>
          <p:cNvSpPr>
            <a:spLocks noChangeArrowheads="1"/>
          </p:cNvSpPr>
          <p:nvPr/>
        </p:nvSpPr>
        <p:spPr bwMode="auto">
          <a:xfrm>
            <a:off x="1447565" y="3082237"/>
            <a:ext cx="27538" cy="5452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5" name="Rectangle 785"/>
          <p:cNvSpPr>
            <a:spLocks noChangeArrowheads="1"/>
          </p:cNvSpPr>
          <p:nvPr/>
        </p:nvSpPr>
        <p:spPr bwMode="auto">
          <a:xfrm>
            <a:off x="1475104" y="3123544"/>
            <a:ext cx="33046" cy="50395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6" name="Rectangle 786"/>
          <p:cNvSpPr>
            <a:spLocks noChangeArrowheads="1"/>
          </p:cNvSpPr>
          <p:nvPr/>
        </p:nvSpPr>
        <p:spPr bwMode="auto">
          <a:xfrm>
            <a:off x="1475104" y="3123544"/>
            <a:ext cx="33046" cy="50395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7" name="Rectangle 787"/>
          <p:cNvSpPr>
            <a:spLocks noChangeArrowheads="1"/>
          </p:cNvSpPr>
          <p:nvPr/>
        </p:nvSpPr>
        <p:spPr bwMode="auto">
          <a:xfrm>
            <a:off x="1508150" y="3173113"/>
            <a:ext cx="27538" cy="454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8" name="Rectangle 788"/>
          <p:cNvSpPr>
            <a:spLocks noChangeArrowheads="1"/>
          </p:cNvSpPr>
          <p:nvPr/>
        </p:nvSpPr>
        <p:spPr bwMode="auto">
          <a:xfrm>
            <a:off x="1508150" y="3173113"/>
            <a:ext cx="27538" cy="454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9" name="Rectangle 789"/>
          <p:cNvSpPr>
            <a:spLocks noChangeArrowheads="1"/>
          </p:cNvSpPr>
          <p:nvPr/>
        </p:nvSpPr>
        <p:spPr bwMode="auto">
          <a:xfrm>
            <a:off x="1535688" y="3228190"/>
            <a:ext cx="33046" cy="39930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0" name="Rectangle 790"/>
          <p:cNvSpPr>
            <a:spLocks noChangeArrowheads="1"/>
          </p:cNvSpPr>
          <p:nvPr/>
        </p:nvSpPr>
        <p:spPr bwMode="auto">
          <a:xfrm>
            <a:off x="1535688" y="3228190"/>
            <a:ext cx="33046" cy="39930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1" name="Rectangle 791"/>
          <p:cNvSpPr>
            <a:spLocks noChangeArrowheads="1"/>
          </p:cNvSpPr>
          <p:nvPr/>
        </p:nvSpPr>
        <p:spPr bwMode="auto">
          <a:xfrm>
            <a:off x="1568734" y="3324575"/>
            <a:ext cx="35800" cy="3029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2" name="Rectangle 792"/>
          <p:cNvSpPr>
            <a:spLocks noChangeArrowheads="1"/>
          </p:cNvSpPr>
          <p:nvPr/>
        </p:nvSpPr>
        <p:spPr bwMode="auto">
          <a:xfrm>
            <a:off x="1568734" y="3324575"/>
            <a:ext cx="35800" cy="3029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3" name="Rectangle 793"/>
          <p:cNvSpPr>
            <a:spLocks noChangeArrowheads="1"/>
          </p:cNvSpPr>
          <p:nvPr/>
        </p:nvSpPr>
        <p:spPr bwMode="auto">
          <a:xfrm>
            <a:off x="1604534" y="3324575"/>
            <a:ext cx="27538" cy="3029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4" name="Rectangle 794"/>
          <p:cNvSpPr>
            <a:spLocks noChangeArrowheads="1"/>
          </p:cNvSpPr>
          <p:nvPr/>
        </p:nvSpPr>
        <p:spPr bwMode="auto">
          <a:xfrm>
            <a:off x="1604534" y="3324575"/>
            <a:ext cx="27538" cy="3029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5" name="Rectangle 795"/>
          <p:cNvSpPr>
            <a:spLocks noChangeArrowheads="1"/>
          </p:cNvSpPr>
          <p:nvPr/>
        </p:nvSpPr>
        <p:spPr bwMode="auto">
          <a:xfrm>
            <a:off x="1632073" y="3310805"/>
            <a:ext cx="33046" cy="316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6" name="Rectangle 796"/>
          <p:cNvSpPr>
            <a:spLocks noChangeArrowheads="1"/>
          </p:cNvSpPr>
          <p:nvPr/>
        </p:nvSpPr>
        <p:spPr bwMode="auto">
          <a:xfrm>
            <a:off x="1632073" y="3310805"/>
            <a:ext cx="33046" cy="316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7" name="Rectangle 797"/>
          <p:cNvSpPr>
            <a:spLocks noChangeArrowheads="1"/>
          </p:cNvSpPr>
          <p:nvPr/>
        </p:nvSpPr>
        <p:spPr bwMode="auto">
          <a:xfrm>
            <a:off x="1665119" y="3324575"/>
            <a:ext cx="27538" cy="3029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8" name="Rectangle 798"/>
          <p:cNvSpPr>
            <a:spLocks noChangeArrowheads="1"/>
          </p:cNvSpPr>
          <p:nvPr/>
        </p:nvSpPr>
        <p:spPr bwMode="auto">
          <a:xfrm>
            <a:off x="1665119" y="3324575"/>
            <a:ext cx="27538" cy="3029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9" name="Rectangle 799"/>
          <p:cNvSpPr>
            <a:spLocks noChangeArrowheads="1"/>
          </p:cNvSpPr>
          <p:nvPr/>
        </p:nvSpPr>
        <p:spPr bwMode="auto">
          <a:xfrm>
            <a:off x="1692657" y="3288775"/>
            <a:ext cx="35800" cy="33872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0" name="Rectangle 800"/>
          <p:cNvSpPr>
            <a:spLocks noChangeArrowheads="1"/>
          </p:cNvSpPr>
          <p:nvPr/>
        </p:nvSpPr>
        <p:spPr bwMode="auto">
          <a:xfrm>
            <a:off x="1692657" y="3288775"/>
            <a:ext cx="35800" cy="33872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1" name="Rectangle 801"/>
          <p:cNvSpPr>
            <a:spLocks noChangeArrowheads="1"/>
          </p:cNvSpPr>
          <p:nvPr/>
        </p:nvSpPr>
        <p:spPr bwMode="auto">
          <a:xfrm>
            <a:off x="1728457" y="3297036"/>
            <a:ext cx="27538" cy="3304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2" name="Rectangle 802"/>
          <p:cNvSpPr>
            <a:spLocks noChangeArrowheads="1"/>
          </p:cNvSpPr>
          <p:nvPr/>
        </p:nvSpPr>
        <p:spPr bwMode="auto">
          <a:xfrm>
            <a:off x="1728457" y="3297036"/>
            <a:ext cx="27538" cy="3304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3" name="Rectangle 803"/>
          <p:cNvSpPr>
            <a:spLocks noChangeArrowheads="1"/>
          </p:cNvSpPr>
          <p:nvPr/>
        </p:nvSpPr>
        <p:spPr bwMode="auto">
          <a:xfrm>
            <a:off x="1755995" y="3302544"/>
            <a:ext cx="33046" cy="32495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4" name="Rectangle 804"/>
          <p:cNvSpPr>
            <a:spLocks noChangeArrowheads="1"/>
          </p:cNvSpPr>
          <p:nvPr/>
        </p:nvSpPr>
        <p:spPr bwMode="auto">
          <a:xfrm>
            <a:off x="1755995" y="3302544"/>
            <a:ext cx="33046" cy="32495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5" name="Rectangle 805"/>
          <p:cNvSpPr>
            <a:spLocks noChangeArrowheads="1"/>
          </p:cNvSpPr>
          <p:nvPr/>
        </p:nvSpPr>
        <p:spPr bwMode="auto">
          <a:xfrm>
            <a:off x="1789041" y="3352113"/>
            <a:ext cx="35800" cy="275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6" name="Rectangle 806"/>
          <p:cNvSpPr>
            <a:spLocks noChangeArrowheads="1"/>
          </p:cNvSpPr>
          <p:nvPr/>
        </p:nvSpPr>
        <p:spPr bwMode="auto">
          <a:xfrm>
            <a:off x="1789041" y="3352113"/>
            <a:ext cx="35800" cy="275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7" name="Rectangle 807"/>
          <p:cNvSpPr>
            <a:spLocks noChangeArrowheads="1"/>
          </p:cNvSpPr>
          <p:nvPr/>
        </p:nvSpPr>
        <p:spPr bwMode="auto">
          <a:xfrm>
            <a:off x="1824841" y="3352113"/>
            <a:ext cx="27538" cy="275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8" name="Rectangle 808"/>
          <p:cNvSpPr>
            <a:spLocks noChangeArrowheads="1"/>
          </p:cNvSpPr>
          <p:nvPr/>
        </p:nvSpPr>
        <p:spPr bwMode="auto">
          <a:xfrm>
            <a:off x="1824841" y="3352113"/>
            <a:ext cx="27538" cy="275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9" name="Rectangle 809"/>
          <p:cNvSpPr>
            <a:spLocks noChangeArrowheads="1"/>
          </p:cNvSpPr>
          <p:nvPr/>
        </p:nvSpPr>
        <p:spPr bwMode="auto">
          <a:xfrm>
            <a:off x="1852380" y="3357621"/>
            <a:ext cx="33046" cy="26987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0" name="Rectangle 810"/>
          <p:cNvSpPr>
            <a:spLocks noChangeArrowheads="1"/>
          </p:cNvSpPr>
          <p:nvPr/>
        </p:nvSpPr>
        <p:spPr bwMode="auto">
          <a:xfrm>
            <a:off x="1852380" y="3357621"/>
            <a:ext cx="33046" cy="26987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1" name="Rectangle 811"/>
          <p:cNvSpPr>
            <a:spLocks noChangeArrowheads="1"/>
          </p:cNvSpPr>
          <p:nvPr/>
        </p:nvSpPr>
        <p:spPr bwMode="auto">
          <a:xfrm>
            <a:off x="1885426" y="3489805"/>
            <a:ext cx="27538" cy="137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2" name="Rectangle 812"/>
          <p:cNvSpPr>
            <a:spLocks noChangeArrowheads="1"/>
          </p:cNvSpPr>
          <p:nvPr/>
        </p:nvSpPr>
        <p:spPr bwMode="auto">
          <a:xfrm>
            <a:off x="1885426" y="3489805"/>
            <a:ext cx="27538" cy="137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3" name="Rectangle 813"/>
          <p:cNvSpPr>
            <a:spLocks noChangeArrowheads="1"/>
          </p:cNvSpPr>
          <p:nvPr/>
        </p:nvSpPr>
        <p:spPr bwMode="auto">
          <a:xfrm>
            <a:off x="1912964" y="3564159"/>
            <a:ext cx="35800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4" name="Rectangle 814"/>
          <p:cNvSpPr>
            <a:spLocks noChangeArrowheads="1"/>
          </p:cNvSpPr>
          <p:nvPr/>
        </p:nvSpPr>
        <p:spPr bwMode="auto">
          <a:xfrm>
            <a:off x="1912964" y="3564159"/>
            <a:ext cx="35800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5" name="Rectangle 815"/>
          <p:cNvSpPr>
            <a:spLocks noChangeArrowheads="1"/>
          </p:cNvSpPr>
          <p:nvPr/>
        </p:nvSpPr>
        <p:spPr bwMode="auto">
          <a:xfrm>
            <a:off x="1948764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6" name="Rectangle 816"/>
          <p:cNvSpPr>
            <a:spLocks noChangeArrowheads="1"/>
          </p:cNvSpPr>
          <p:nvPr/>
        </p:nvSpPr>
        <p:spPr bwMode="auto">
          <a:xfrm>
            <a:off x="1948764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7" name="Rectangle 817"/>
          <p:cNvSpPr>
            <a:spLocks noChangeArrowheads="1"/>
          </p:cNvSpPr>
          <p:nvPr/>
        </p:nvSpPr>
        <p:spPr bwMode="auto">
          <a:xfrm>
            <a:off x="1976303" y="3605466"/>
            <a:ext cx="33046" cy="220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8" name="Rectangle 818"/>
          <p:cNvSpPr>
            <a:spLocks noChangeArrowheads="1"/>
          </p:cNvSpPr>
          <p:nvPr/>
        </p:nvSpPr>
        <p:spPr bwMode="auto">
          <a:xfrm>
            <a:off x="1976303" y="3605466"/>
            <a:ext cx="33046" cy="2203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" name="Rectangle 819"/>
          <p:cNvSpPr>
            <a:spLocks noChangeArrowheads="1"/>
          </p:cNvSpPr>
          <p:nvPr/>
        </p:nvSpPr>
        <p:spPr bwMode="auto">
          <a:xfrm>
            <a:off x="2009349" y="3619236"/>
            <a:ext cx="27538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" name="Rectangle 820"/>
          <p:cNvSpPr>
            <a:spLocks noChangeArrowheads="1"/>
          </p:cNvSpPr>
          <p:nvPr/>
        </p:nvSpPr>
        <p:spPr bwMode="auto">
          <a:xfrm>
            <a:off x="2009349" y="3619236"/>
            <a:ext cx="27538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1" name="Rectangle 821"/>
          <p:cNvSpPr>
            <a:spLocks noChangeArrowheads="1"/>
          </p:cNvSpPr>
          <p:nvPr/>
        </p:nvSpPr>
        <p:spPr bwMode="auto">
          <a:xfrm>
            <a:off x="2036887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" name="Rectangle 822"/>
          <p:cNvSpPr>
            <a:spLocks noChangeArrowheads="1"/>
          </p:cNvSpPr>
          <p:nvPr/>
        </p:nvSpPr>
        <p:spPr bwMode="auto">
          <a:xfrm>
            <a:off x="2036887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3" name="Rectangle 823"/>
          <p:cNvSpPr>
            <a:spLocks noChangeArrowheads="1"/>
          </p:cNvSpPr>
          <p:nvPr/>
        </p:nvSpPr>
        <p:spPr bwMode="auto">
          <a:xfrm>
            <a:off x="2072687" y="3627497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4" name="Rectangle 824"/>
          <p:cNvSpPr>
            <a:spLocks noChangeArrowheads="1"/>
          </p:cNvSpPr>
          <p:nvPr/>
        </p:nvSpPr>
        <p:spPr bwMode="auto">
          <a:xfrm>
            <a:off x="2072687" y="3627497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5" name="Rectangle 825"/>
          <p:cNvSpPr>
            <a:spLocks noChangeArrowheads="1"/>
          </p:cNvSpPr>
          <p:nvPr/>
        </p:nvSpPr>
        <p:spPr bwMode="auto">
          <a:xfrm>
            <a:off x="2105733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6" name="Rectangle 826"/>
          <p:cNvSpPr>
            <a:spLocks noChangeArrowheads="1"/>
          </p:cNvSpPr>
          <p:nvPr/>
        </p:nvSpPr>
        <p:spPr bwMode="auto">
          <a:xfrm>
            <a:off x="2105733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7" name="Rectangle 827"/>
          <p:cNvSpPr>
            <a:spLocks noChangeArrowheads="1"/>
          </p:cNvSpPr>
          <p:nvPr/>
        </p:nvSpPr>
        <p:spPr bwMode="auto">
          <a:xfrm>
            <a:off x="2133271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8" name="Rectangle 828"/>
          <p:cNvSpPr>
            <a:spLocks noChangeArrowheads="1"/>
          </p:cNvSpPr>
          <p:nvPr/>
        </p:nvSpPr>
        <p:spPr bwMode="auto">
          <a:xfrm>
            <a:off x="2133271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9" name="Rectangle 829"/>
          <p:cNvSpPr>
            <a:spLocks noChangeArrowheads="1"/>
          </p:cNvSpPr>
          <p:nvPr/>
        </p:nvSpPr>
        <p:spPr bwMode="auto">
          <a:xfrm>
            <a:off x="2169071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0" name="Rectangle 830"/>
          <p:cNvSpPr>
            <a:spLocks noChangeArrowheads="1"/>
          </p:cNvSpPr>
          <p:nvPr/>
        </p:nvSpPr>
        <p:spPr bwMode="auto">
          <a:xfrm>
            <a:off x="2169071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1" name="Rectangle 831"/>
          <p:cNvSpPr>
            <a:spLocks noChangeArrowheads="1"/>
          </p:cNvSpPr>
          <p:nvPr/>
        </p:nvSpPr>
        <p:spPr bwMode="auto">
          <a:xfrm>
            <a:off x="2196610" y="3627497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2" name="Rectangle 832"/>
          <p:cNvSpPr>
            <a:spLocks noChangeArrowheads="1"/>
          </p:cNvSpPr>
          <p:nvPr/>
        </p:nvSpPr>
        <p:spPr bwMode="auto">
          <a:xfrm>
            <a:off x="2196610" y="3627497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4" name="Rectangle 834"/>
          <p:cNvSpPr>
            <a:spLocks noChangeArrowheads="1"/>
          </p:cNvSpPr>
          <p:nvPr/>
        </p:nvSpPr>
        <p:spPr bwMode="auto">
          <a:xfrm>
            <a:off x="2229656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5" name="Rectangle 835"/>
          <p:cNvSpPr>
            <a:spLocks noChangeArrowheads="1"/>
          </p:cNvSpPr>
          <p:nvPr/>
        </p:nvSpPr>
        <p:spPr bwMode="auto">
          <a:xfrm>
            <a:off x="2229656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6" name="Rectangle 836"/>
          <p:cNvSpPr>
            <a:spLocks noChangeArrowheads="1"/>
          </p:cNvSpPr>
          <p:nvPr/>
        </p:nvSpPr>
        <p:spPr bwMode="auto">
          <a:xfrm>
            <a:off x="2257194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7" name="Rectangle 837"/>
          <p:cNvSpPr>
            <a:spLocks noChangeArrowheads="1"/>
          </p:cNvSpPr>
          <p:nvPr/>
        </p:nvSpPr>
        <p:spPr bwMode="auto">
          <a:xfrm>
            <a:off x="2257194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8" name="Rectangle 838"/>
          <p:cNvSpPr>
            <a:spLocks noChangeArrowheads="1"/>
          </p:cNvSpPr>
          <p:nvPr/>
        </p:nvSpPr>
        <p:spPr bwMode="auto">
          <a:xfrm>
            <a:off x="2292994" y="3627497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59" name="Rectangle 839"/>
          <p:cNvSpPr>
            <a:spLocks noChangeArrowheads="1"/>
          </p:cNvSpPr>
          <p:nvPr/>
        </p:nvSpPr>
        <p:spPr bwMode="auto">
          <a:xfrm>
            <a:off x="2292994" y="3627497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60" name="Line 840"/>
          <p:cNvSpPr>
            <a:spLocks noChangeShapeType="1"/>
          </p:cNvSpPr>
          <p:nvPr/>
        </p:nvSpPr>
        <p:spPr bwMode="auto">
          <a:xfrm>
            <a:off x="819690" y="3627497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61" name="Freeform 841"/>
          <p:cNvSpPr>
            <a:spLocks/>
          </p:cNvSpPr>
          <p:nvPr/>
        </p:nvSpPr>
        <p:spPr bwMode="auto">
          <a:xfrm>
            <a:off x="833459" y="3131805"/>
            <a:ext cx="1473304" cy="487430"/>
          </a:xfrm>
          <a:custGeom>
            <a:avLst/>
            <a:gdLst/>
            <a:ahLst/>
            <a:cxnLst>
              <a:cxn ang="0">
                <a:pos x="0" y="177"/>
              </a:cxn>
              <a:cxn ang="0">
                <a:pos x="10" y="177"/>
              </a:cxn>
              <a:cxn ang="0">
                <a:pos x="23" y="177"/>
              </a:cxn>
              <a:cxn ang="0">
                <a:pos x="33" y="177"/>
              </a:cxn>
              <a:cxn ang="0">
                <a:pos x="45" y="177"/>
              </a:cxn>
              <a:cxn ang="0">
                <a:pos x="58" y="177"/>
              </a:cxn>
              <a:cxn ang="0">
                <a:pos x="68" y="177"/>
              </a:cxn>
              <a:cxn ang="0">
                <a:pos x="80" y="177"/>
              </a:cxn>
              <a:cxn ang="0">
                <a:pos x="90" y="177"/>
              </a:cxn>
              <a:cxn ang="0">
                <a:pos x="103" y="177"/>
              </a:cxn>
              <a:cxn ang="0">
                <a:pos x="113" y="177"/>
              </a:cxn>
              <a:cxn ang="0">
                <a:pos x="125" y="177"/>
              </a:cxn>
              <a:cxn ang="0">
                <a:pos x="138" y="175"/>
              </a:cxn>
              <a:cxn ang="0">
                <a:pos x="148" y="170"/>
              </a:cxn>
              <a:cxn ang="0">
                <a:pos x="160" y="145"/>
              </a:cxn>
              <a:cxn ang="0">
                <a:pos x="170" y="95"/>
              </a:cxn>
              <a:cxn ang="0">
                <a:pos x="183" y="32"/>
              </a:cxn>
              <a:cxn ang="0">
                <a:pos x="193" y="30"/>
              </a:cxn>
              <a:cxn ang="0">
                <a:pos x="205" y="45"/>
              </a:cxn>
              <a:cxn ang="0">
                <a:pos x="215" y="15"/>
              </a:cxn>
              <a:cxn ang="0">
                <a:pos x="228" y="2"/>
              </a:cxn>
              <a:cxn ang="0">
                <a:pos x="240" y="0"/>
              </a:cxn>
              <a:cxn ang="0">
                <a:pos x="250" y="20"/>
              </a:cxn>
              <a:cxn ang="0">
                <a:pos x="262" y="40"/>
              </a:cxn>
              <a:cxn ang="0">
                <a:pos x="272" y="65"/>
              </a:cxn>
              <a:cxn ang="0">
                <a:pos x="285" y="62"/>
              </a:cxn>
              <a:cxn ang="0">
                <a:pos x="295" y="72"/>
              </a:cxn>
              <a:cxn ang="0">
                <a:pos x="307" y="70"/>
              </a:cxn>
              <a:cxn ang="0">
                <a:pos x="320" y="62"/>
              </a:cxn>
              <a:cxn ang="0">
                <a:pos x="330" y="65"/>
              </a:cxn>
              <a:cxn ang="0">
                <a:pos x="342" y="62"/>
              </a:cxn>
              <a:cxn ang="0">
                <a:pos x="352" y="60"/>
              </a:cxn>
              <a:cxn ang="0">
                <a:pos x="365" y="77"/>
              </a:cxn>
              <a:cxn ang="0">
                <a:pos x="375" y="105"/>
              </a:cxn>
              <a:cxn ang="0">
                <a:pos x="387" y="132"/>
              </a:cxn>
              <a:cxn ang="0">
                <a:pos x="397" y="157"/>
              </a:cxn>
              <a:cxn ang="0">
                <a:pos x="410" y="167"/>
              </a:cxn>
              <a:cxn ang="0">
                <a:pos x="422" y="172"/>
              </a:cxn>
              <a:cxn ang="0">
                <a:pos x="432" y="175"/>
              </a:cxn>
              <a:cxn ang="0">
                <a:pos x="445" y="177"/>
              </a:cxn>
              <a:cxn ang="0">
                <a:pos x="455" y="177"/>
              </a:cxn>
              <a:cxn ang="0">
                <a:pos x="467" y="177"/>
              </a:cxn>
              <a:cxn ang="0">
                <a:pos x="477" y="177"/>
              </a:cxn>
              <a:cxn ang="0">
                <a:pos x="490" y="177"/>
              </a:cxn>
              <a:cxn ang="0">
                <a:pos x="502" y="177"/>
              </a:cxn>
              <a:cxn ang="0">
                <a:pos x="512" y="177"/>
              </a:cxn>
              <a:cxn ang="0">
                <a:pos x="525" y="177"/>
              </a:cxn>
              <a:cxn ang="0">
                <a:pos x="535" y="177"/>
              </a:cxn>
            </a:cxnLst>
            <a:rect l="0" t="0" r="r" b="b"/>
            <a:pathLst>
              <a:path w="535" h="177">
                <a:moveTo>
                  <a:pt x="0" y="177"/>
                </a:moveTo>
                <a:lnTo>
                  <a:pt x="10" y="177"/>
                </a:lnTo>
                <a:lnTo>
                  <a:pt x="23" y="177"/>
                </a:lnTo>
                <a:lnTo>
                  <a:pt x="33" y="177"/>
                </a:lnTo>
                <a:lnTo>
                  <a:pt x="45" y="177"/>
                </a:lnTo>
                <a:lnTo>
                  <a:pt x="58" y="177"/>
                </a:lnTo>
                <a:lnTo>
                  <a:pt x="68" y="177"/>
                </a:lnTo>
                <a:lnTo>
                  <a:pt x="80" y="177"/>
                </a:lnTo>
                <a:lnTo>
                  <a:pt x="90" y="177"/>
                </a:lnTo>
                <a:lnTo>
                  <a:pt x="103" y="177"/>
                </a:lnTo>
                <a:lnTo>
                  <a:pt x="113" y="177"/>
                </a:lnTo>
                <a:lnTo>
                  <a:pt x="125" y="177"/>
                </a:lnTo>
                <a:lnTo>
                  <a:pt x="138" y="175"/>
                </a:lnTo>
                <a:lnTo>
                  <a:pt x="148" y="170"/>
                </a:lnTo>
                <a:lnTo>
                  <a:pt x="160" y="145"/>
                </a:lnTo>
                <a:lnTo>
                  <a:pt x="170" y="95"/>
                </a:lnTo>
                <a:lnTo>
                  <a:pt x="183" y="32"/>
                </a:lnTo>
                <a:lnTo>
                  <a:pt x="193" y="30"/>
                </a:lnTo>
                <a:lnTo>
                  <a:pt x="205" y="45"/>
                </a:lnTo>
                <a:lnTo>
                  <a:pt x="215" y="15"/>
                </a:lnTo>
                <a:lnTo>
                  <a:pt x="228" y="2"/>
                </a:lnTo>
                <a:lnTo>
                  <a:pt x="240" y="0"/>
                </a:lnTo>
                <a:lnTo>
                  <a:pt x="250" y="20"/>
                </a:lnTo>
                <a:lnTo>
                  <a:pt x="262" y="40"/>
                </a:lnTo>
                <a:lnTo>
                  <a:pt x="272" y="65"/>
                </a:lnTo>
                <a:lnTo>
                  <a:pt x="285" y="62"/>
                </a:lnTo>
                <a:lnTo>
                  <a:pt x="295" y="72"/>
                </a:lnTo>
                <a:lnTo>
                  <a:pt x="307" y="70"/>
                </a:lnTo>
                <a:lnTo>
                  <a:pt x="320" y="62"/>
                </a:lnTo>
                <a:lnTo>
                  <a:pt x="330" y="65"/>
                </a:lnTo>
                <a:lnTo>
                  <a:pt x="342" y="62"/>
                </a:lnTo>
                <a:lnTo>
                  <a:pt x="352" y="60"/>
                </a:lnTo>
                <a:lnTo>
                  <a:pt x="365" y="77"/>
                </a:lnTo>
                <a:lnTo>
                  <a:pt x="375" y="105"/>
                </a:lnTo>
                <a:lnTo>
                  <a:pt x="387" y="132"/>
                </a:lnTo>
                <a:lnTo>
                  <a:pt x="397" y="157"/>
                </a:lnTo>
                <a:lnTo>
                  <a:pt x="410" y="167"/>
                </a:lnTo>
                <a:lnTo>
                  <a:pt x="422" y="172"/>
                </a:lnTo>
                <a:lnTo>
                  <a:pt x="432" y="175"/>
                </a:lnTo>
                <a:lnTo>
                  <a:pt x="445" y="177"/>
                </a:lnTo>
                <a:lnTo>
                  <a:pt x="455" y="177"/>
                </a:lnTo>
                <a:lnTo>
                  <a:pt x="467" y="177"/>
                </a:lnTo>
                <a:lnTo>
                  <a:pt x="477" y="177"/>
                </a:lnTo>
                <a:lnTo>
                  <a:pt x="490" y="177"/>
                </a:lnTo>
                <a:lnTo>
                  <a:pt x="502" y="177"/>
                </a:lnTo>
                <a:lnTo>
                  <a:pt x="512" y="177"/>
                </a:lnTo>
                <a:lnTo>
                  <a:pt x="525" y="177"/>
                </a:lnTo>
                <a:lnTo>
                  <a:pt x="535" y="177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63" name="Rectangle 843"/>
          <p:cNvSpPr>
            <a:spLocks noChangeArrowheads="1"/>
          </p:cNvSpPr>
          <p:nvPr/>
        </p:nvSpPr>
        <p:spPr bwMode="auto">
          <a:xfrm>
            <a:off x="2807962" y="2630606"/>
            <a:ext cx="1506350" cy="996891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64" name="Line 844"/>
          <p:cNvSpPr>
            <a:spLocks noChangeShapeType="1"/>
          </p:cNvSpPr>
          <p:nvPr/>
        </p:nvSpPr>
        <p:spPr bwMode="auto">
          <a:xfrm>
            <a:off x="2807962" y="3627497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65" name="Line 845"/>
          <p:cNvSpPr>
            <a:spLocks noChangeShapeType="1"/>
          </p:cNvSpPr>
          <p:nvPr/>
        </p:nvSpPr>
        <p:spPr bwMode="auto">
          <a:xfrm flipV="1">
            <a:off x="2807962" y="2630606"/>
            <a:ext cx="2754" cy="9968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92" name="Rectangle 872"/>
          <p:cNvSpPr>
            <a:spLocks noChangeArrowheads="1"/>
          </p:cNvSpPr>
          <p:nvPr/>
        </p:nvSpPr>
        <p:spPr bwMode="auto">
          <a:xfrm>
            <a:off x="3212777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93" name="Rectangle 873"/>
          <p:cNvSpPr>
            <a:spLocks noChangeArrowheads="1"/>
          </p:cNvSpPr>
          <p:nvPr/>
        </p:nvSpPr>
        <p:spPr bwMode="auto">
          <a:xfrm>
            <a:off x="3212777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94" name="Rectangle 874"/>
          <p:cNvSpPr>
            <a:spLocks noChangeArrowheads="1"/>
          </p:cNvSpPr>
          <p:nvPr/>
        </p:nvSpPr>
        <p:spPr bwMode="auto">
          <a:xfrm>
            <a:off x="3240315" y="3619236"/>
            <a:ext cx="35800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95" name="Rectangle 875"/>
          <p:cNvSpPr>
            <a:spLocks noChangeArrowheads="1"/>
          </p:cNvSpPr>
          <p:nvPr/>
        </p:nvSpPr>
        <p:spPr bwMode="auto">
          <a:xfrm>
            <a:off x="3240315" y="3619236"/>
            <a:ext cx="35800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96" name="Rectangle 876"/>
          <p:cNvSpPr>
            <a:spLocks noChangeArrowheads="1"/>
          </p:cNvSpPr>
          <p:nvPr/>
        </p:nvSpPr>
        <p:spPr bwMode="auto">
          <a:xfrm>
            <a:off x="3276115" y="3613728"/>
            <a:ext cx="33046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97" name="Rectangle 877"/>
          <p:cNvSpPr>
            <a:spLocks noChangeArrowheads="1"/>
          </p:cNvSpPr>
          <p:nvPr/>
        </p:nvSpPr>
        <p:spPr bwMode="auto">
          <a:xfrm>
            <a:off x="3276115" y="3613728"/>
            <a:ext cx="33046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98" name="Rectangle 878"/>
          <p:cNvSpPr>
            <a:spLocks noChangeArrowheads="1"/>
          </p:cNvSpPr>
          <p:nvPr/>
        </p:nvSpPr>
        <p:spPr bwMode="auto">
          <a:xfrm>
            <a:off x="3309161" y="3489805"/>
            <a:ext cx="27538" cy="137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99" name="Rectangle 879"/>
          <p:cNvSpPr>
            <a:spLocks noChangeArrowheads="1"/>
          </p:cNvSpPr>
          <p:nvPr/>
        </p:nvSpPr>
        <p:spPr bwMode="auto">
          <a:xfrm>
            <a:off x="3309161" y="3489805"/>
            <a:ext cx="27538" cy="137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0" name="Rectangle 880"/>
          <p:cNvSpPr>
            <a:spLocks noChangeArrowheads="1"/>
          </p:cNvSpPr>
          <p:nvPr/>
        </p:nvSpPr>
        <p:spPr bwMode="auto">
          <a:xfrm>
            <a:off x="3336699" y="3467774"/>
            <a:ext cx="35800" cy="1597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1" name="Rectangle 881"/>
          <p:cNvSpPr>
            <a:spLocks noChangeArrowheads="1"/>
          </p:cNvSpPr>
          <p:nvPr/>
        </p:nvSpPr>
        <p:spPr bwMode="auto">
          <a:xfrm>
            <a:off x="3336699" y="3467774"/>
            <a:ext cx="35800" cy="1597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2" name="Rectangle 882"/>
          <p:cNvSpPr>
            <a:spLocks noChangeArrowheads="1"/>
          </p:cNvSpPr>
          <p:nvPr/>
        </p:nvSpPr>
        <p:spPr bwMode="auto">
          <a:xfrm>
            <a:off x="3372499" y="3476036"/>
            <a:ext cx="27538" cy="1514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3" name="Rectangle 883"/>
          <p:cNvSpPr>
            <a:spLocks noChangeArrowheads="1"/>
          </p:cNvSpPr>
          <p:nvPr/>
        </p:nvSpPr>
        <p:spPr bwMode="auto">
          <a:xfrm>
            <a:off x="3372499" y="3476036"/>
            <a:ext cx="27538" cy="1514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4" name="Rectangle 884"/>
          <p:cNvSpPr>
            <a:spLocks noChangeArrowheads="1"/>
          </p:cNvSpPr>
          <p:nvPr/>
        </p:nvSpPr>
        <p:spPr bwMode="auto">
          <a:xfrm>
            <a:off x="3400038" y="3379651"/>
            <a:ext cx="33046" cy="2478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5" name="Rectangle 885"/>
          <p:cNvSpPr>
            <a:spLocks noChangeArrowheads="1"/>
          </p:cNvSpPr>
          <p:nvPr/>
        </p:nvSpPr>
        <p:spPr bwMode="auto">
          <a:xfrm>
            <a:off x="3400038" y="3379651"/>
            <a:ext cx="33046" cy="2478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6" name="Rectangle 886"/>
          <p:cNvSpPr>
            <a:spLocks noChangeArrowheads="1"/>
          </p:cNvSpPr>
          <p:nvPr/>
        </p:nvSpPr>
        <p:spPr bwMode="auto">
          <a:xfrm>
            <a:off x="3433084" y="3448497"/>
            <a:ext cx="27538" cy="179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7" name="Rectangle 887"/>
          <p:cNvSpPr>
            <a:spLocks noChangeArrowheads="1"/>
          </p:cNvSpPr>
          <p:nvPr/>
        </p:nvSpPr>
        <p:spPr bwMode="auto">
          <a:xfrm>
            <a:off x="3433084" y="3448497"/>
            <a:ext cx="27538" cy="1790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8" name="Rectangle 888"/>
          <p:cNvSpPr>
            <a:spLocks noChangeArrowheads="1"/>
          </p:cNvSpPr>
          <p:nvPr/>
        </p:nvSpPr>
        <p:spPr bwMode="auto">
          <a:xfrm>
            <a:off x="3460622" y="3398928"/>
            <a:ext cx="33046" cy="228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9" name="Rectangle 889"/>
          <p:cNvSpPr>
            <a:spLocks noChangeArrowheads="1"/>
          </p:cNvSpPr>
          <p:nvPr/>
        </p:nvSpPr>
        <p:spPr bwMode="auto">
          <a:xfrm>
            <a:off x="3460622" y="3398928"/>
            <a:ext cx="33046" cy="228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0" name="Rectangle 890"/>
          <p:cNvSpPr>
            <a:spLocks noChangeArrowheads="1"/>
          </p:cNvSpPr>
          <p:nvPr/>
        </p:nvSpPr>
        <p:spPr bwMode="auto">
          <a:xfrm>
            <a:off x="3493668" y="3365882"/>
            <a:ext cx="27538" cy="261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1" name="Rectangle 891"/>
          <p:cNvSpPr>
            <a:spLocks noChangeArrowheads="1"/>
          </p:cNvSpPr>
          <p:nvPr/>
        </p:nvSpPr>
        <p:spPr bwMode="auto">
          <a:xfrm>
            <a:off x="3493668" y="3365882"/>
            <a:ext cx="27538" cy="261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2" name="Rectangle 892"/>
          <p:cNvSpPr>
            <a:spLocks noChangeArrowheads="1"/>
          </p:cNvSpPr>
          <p:nvPr/>
        </p:nvSpPr>
        <p:spPr bwMode="auto">
          <a:xfrm>
            <a:off x="3521207" y="3352113"/>
            <a:ext cx="35800" cy="275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3" name="Rectangle 893"/>
          <p:cNvSpPr>
            <a:spLocks noChangeArrowheads="1"/>
          </p:cNvSpPr>
          <p:nvPr/>
        </p:nvSpPr>
        <p:spPr bwMode="auto">
          <a:xfrm>
            <a:off x="3521207" y="3352113"/>
            <a:ext cx="35800" cy="275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4" name="Rectangle 894"/>
          <p:cNvSpPr>
            <a:spLocks noChangeArrowheads="1"/>
          </p:cNvSpPr>
          <p:nvPr/>
        </p:nvSpPr>
        <p:spPr bwMode="auto">
          <a:xfrm>
            <a:off x="3557007" y="3481543"/>
            <a:ext cx="33046" cy="1459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5" name="Rectangle 895"/>
          <p:cNvSpPr>
            <a:spLocks noChangeArrowheads="1"/>
          </p:cNvSpPr>
          <p:nvPr/>
        </p:nvSpPr>
        <p:spPr bwMode="auto">
          <a:xfrm>
            <a:off x="3557007" y="3481543"/>
            <a:ext cx="33046" cy="1459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6" name="Rectangle 896"/>
          <p:cNvSpPr>
            <a:spLocks noChangeArrowheads="1"/>
          </p:cNvSpPr>
          <p:nvPr/>
        </p:nvSpPr>
        <p:spPr bwMode="auto">
          <a:xfrm>
            <a:off x="3590053" y="3434728"/>
            <a:ext cx="27538" cy="192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7" name="Rectangle 897"/>
          <p:cNvSpPr>
            <a:spLocks noChangeArrowheads="1"/>
          </p:cNvSpPr>
          <p:nvPr/>
        </p:nvSpPr>
        <p:spPr bwMode="auto">
          <a:xfrm>
            <a:off x="3590053" y="3434728"/>
            <a:ext cx="27538" cy="192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8" name="Rectangle 898"/>
          <p:cNvSpPr>
            <a:spLocks noChangeArrowheads="1"/>
          </p:cNvSpPr>
          <p:nvPr/>
        </p:nvSpPr>
        <p:spPr bwMode="auto">
          <a:xfrm>
            <a:off x="3617591" y="3440236"/>
            <a:ext cx="35800" cy="1872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19" name="Rectangle 899"/>
          <p:cNvSpPr>
            <a:spLocks noChangeArrowheads="1"/>
          </p:cNvSpPr>
          <p:nvPr/>
        </p:nvSpPr>
        <p:spPr bwMode="auto">
          <a:xfrm>
            <a:off x="3617591" y="3440236"/>
            <a:ext cx="35800" cy="1872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0" name="Rectangle 900"/>
          <p:cNvSpPr>
            <a:spLocks noChangeArrowheads="1"/>
          </p:cNvSpPr>
          <p:nvPr/>
        </p:nvSpPr>
        <p:spPr bwMode="auto">
          <a:xfrm>
            <a:off x="3653391" y="3385159"/>
            <a:ext cx="27538" cy="242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1" name="Rectangle 901"/>
          <p:cNvSpPr>
            <a:spLocks noChangeArrowheads="1"/>
          </p:cNvSpPr>
          <p:nvPr/>
        </p:nvSpPr>
        <p:spPr bwMode="auto">
          <a:xfrm>
            <a:off x="3653391" y="3385159"/>
            <a:ext cx="27538" cy="242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2" name="Rectangle 902"/>
          <p:cNvSpPr>
            <a:spLocks noChangeArrowheads="1"/>
          </p:cNvSpPr>
          <p:nvPr/>
        </p:nvSpPr>
        <p:spPr bwMode="auto">
          <a:xfrm>
            <a:off x="3680929" y="3365882"/>
            <a:ext cx="33046" cy="261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3" name="Rectangle 903"/>
          <p:cNvSpPr>
            <a:spLocks noChangeArrowheads="1"/>
          </p:cNvSpPr>
          <p:nvPr/>
        </p:nvSpPr>
        <p:spPr bwMode="auto">
          <a:xfrm>
            <a:off x="3680929" y="3365882"/>
            <a:ext cx="33046" cy="261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4" name="Rectangle 904"/>
          <p:cNvSpPr>
            <a:spLocks noChangeArrowheads="1"/>
          </p:cNvSpPr>
          <p:nvPr/>
        </p:nvSpPr>
        <p:spPr bwMode="auto">
          <a:xfrm>
            <a:off x="3713975" y="3448497"/>
            <a:ext cx="27538" cy="179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5" name="Rectangle 905"/>
          <p:cNvSpPr>
            <a:spLocks noChangeArrowheads="1"/>
          </p:cNvSpPr>
          <p:nvPr/>
        </p:nvSpPr>
        <p:spPr bwMode="auto">
          <a:xfrm>
            <a:off x="3713975" y="3448497"/>
            <a:ext cx="27538" cy="1790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6" name="Rectangle 906"/>
          <p:cNvSpPr>
            <a:spLocks noChangeArrowheads="1"/>
          </p:cNvSpPr>
          <p:nvPr/>
        </p:nvSpPr>
        <p:spPr bwMode="auto">
          <a:xfrm>
            <a:off x="3741514" y="3385159"/>
            <a:ext cx="35800" cy="242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7" name="Rectangle 907"/>
          <p:cNvSpPr>
            <a:spLocks noChangeArrowheads="1"/>
          </p:cNvSpPr>
          <p:nvPr/>
        </p:nvSpPr>
        <p:spPr bwMode="auto">
          <a:xfrm>
            <a:off x="3741514" y="3385159"/>
            <a:ext cx="35800" cy="242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8" name="Rectangle 908"/>
          <p:cNvSpPr>
            <a:spLocks noChangeArrowheads="1"/>
          </p:cNvSpPr>
          <p:nvPr/>
        </p:nvSpPr>
        <p:spPr bwMode="auto">
          <a:xfrm>
            <a:off x="3777314" y="3371390"/>
            <a:ext cx="33046" cy="25610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9" name="Rectangle 909"/>
          <p:cNvSpPr>
            <a:spLocks noChangeArrowheads="1"/>
          </p:cNvSpPr>
          <p:nvPr/>
        </p:nvSpPr>
        <p:spPr bwMode="auto">
          <a:xfrm>
            <a:off x="3777314" y="3371390"/>
            <a:ext cx="33046" cy="25610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0" name="Rectangle 910"/>
          <p:cNvSpPr>
            <a:spLocks noChangeArrowheads="1"/>
          </p:cNvSpPr>
          <p:nvPr/>
        </p:nvSpPr>
        <p:spPr bwMode="auto">
          <a:xfrm>
            <a:off x="3810360" y="3398928"/>
            <a:ext cx="27538" cy="228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" name="Rectangle 911"/>
          <p:cNvSpPr>
            <a:spLocks noChangeArrowheads="1"/>
          </p:cNvSpPr>
          <p:nvPr/>
        </p:nvSpPr>
        <p:spPr bwMode="auto">
          <a:xfrm>
            <a:off x="3810360" y="3398928"/>
            <a:ext cx="27538" cy="228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2" name="Rectangle 912"/>
          <p:cNvSpPr>
            <a:spLocks noChangeArrowheads="1"/>
          </p:cNvSpPr>
          <p:nvPr/>
        </p:nvSpPr>
        <p:spPr bwMode="auto">
          <a:xfrm>
            <a:off x="3837898" y="3365882"/>
            <a:ext cx="35800" cy="261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3" name="Rectangle 913"/>
          <p:cNvSpPr>
            <a:spLocks noChangeArrowheads="1"/>
          </p:cNvSpPr>
          <p:nvPr/>
        </p:nvSpPr>
        <p:spPr bwMode="auto">
          <a:xfrm>
            <a:off x="3837898" y="3365882"/>
            <a:ext cx="35800" cy="261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4" name="Rectangle 914"/>
          <p:cNvSpPr>
            <a:spLocks noChangeArrowheads="1"/>
          </p:cNvSpPr>
          <p:nvPr/>
        </p:nvSpPr>
        <p:spPr bwMode="auto">
          <a:xfrm>
            <a:off x="3873698" y="3412697"/>
            <a:ext cx="27538" cy="214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5" name="Rectangle 915"/>
          <p:cNvSpPr>
            <a:spLocks noChangeArrowheads="1"/>
          </p:cNvSpPr>
          <p:nvPr/>
        </p:nvSpPr>
        <p:spPr bwMode="auto">
          <a:xfrm>
            <a:off x="3873698" y="3412697"/>
            <a:ext cx="27538" cy="214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6" name="Rectangle 916"/>
          <p:cNvSpPr>
            <a:spLocks noChangeArrowheads="1"/>
          </p:cNvSpPr>
          <p:nvPr/>
        </p:nvSpPr>
        <p:spPr bwMode="auto">
          <a:xfrm>
            <a:off x="3901236" y="3233698"/>
            <a:ext cx="33046" cy="393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7" name="Rectangle 917"/>
          <p:cNvSpPr>
            <a:spLocks noChangeArrowheads="1"/>
          </p:cNvSpPr>
          <p:nvPr/>
        </p:nvSpPr>
        <p:spPr bwMode="auto">
          <a:xfrm>
            <a:off x="3901236" y="3233698"/>
            <a:ext cx="33046" cy="393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8" name="Rectangle 918"/>
          <p:cNvSpPr>
            <a:spLocks noChangeArrowheads="1"/>
          </p:cNvSpPr>
          <p:nvPr/>
        </p:nvSpPr>
        <p:spPr bwMode="auto">
          <a:xfrm>
            <a:off x="3934283" y="3233698"/>
            <a:ext cx="27538" cy="393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9" name="Rectangle 919"/>
          <p:cNvSpPr>
            <a:spLocks noChangeArrowheads="1"/>
          </p:cNvSpPr>
          <p:nvPr/>
        </p:nvSpPr>
        <p:spPr bwMode="auto">
          <a:xfrm>
            <a:off x="3934283" y="3233698"/>
            <a:ext cx="27538" cy="393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0" name="Rectangle 920"/>
          <p:cNvSpPr>
            <a:spLocks noChangeArrowheads="1"/>
          </p:cNvSpPr>
          <p:nvPr/>
        </p:nvSpPr>
        <p:spPr bwMode="auto">
          <a:xfrm>
            <a:off x="3961821" y="3357621"/>
            <a:ext cx="35800" cy="2698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1" name="Rectangle 921"/>
          <p:cNvSpPr>
            <a:spLocks noChangeArrowheads="1"/>
          </p:cNvSpPr>
          <p:nvPr/>
        </p:nvSpPr>
        <p:spPr bwMode="auto">
          <a:xfrm>
            <a:off x="3961821" y="3357621"/>
            <a:ext cx="35800" cy="2698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" name="Rectangle 922"/>
          <p:cNvSpPr>
            <a:spLocks noChangeArrowheads="1"/>
          </p:cNvSpPr>
          <p:nvPr/>
        </p:nvSpPr>
        <p:spPr bwMode="auto">
          <a:xfrm>
            <a:off x="3997621" y="3454005"/>
            <a:ext cx="27538" cy="1734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" name="Rectangle 923"/>
          <p:cNvSpPr>
            <a:spLocks noChangeArrowheads="1"/>
          </p:cNvSpPr>
          <p:nvPr/>
        </p:nvSpPr>
        <p:spPr bwMode="auto">
          <a:xfrm>
            <a:off x="3997621" y="3454005"/>
            <a:ext cx="27538" cy="1734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" name="Rectangle 924"/>
          <p:cNvSpPr>
            <a:spLocks noChangeArrowheads="1"/>
          </p:cNvSpPr>
          <p:nvPr/>
        </p:nvSpPr>
        <p:spPr bwMode="auto">
          <a:xfrm>
            <a:off x="4025159" y="3599959"/>
            <a:ext cx="33046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" name="Rectangle 925"/>
          <p:cNvSpPr>
            <a:spLocks noChangeArrowheads="1"/>
          </p:cNvSpPr>
          <p:nvPr/>
        </p:nvSpPr>
        <p:spPr bwMode="auto">
          <a:xfrm>
            <a:off x="4025159" y="3599959"/>
            <a:ext cx="33046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6" name="Rectangle 926"/>
          <p:cNvSpPr>
            <a:spLocks noChangeArrowheads="1"/>
          </p:cNvSpPr>
          <p:nvPr/>
        </p:nvSpPr>
        <p:spPr bwMode="auto">
          <a:xfrm>
            <a:off x="4058205" y="3613728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7" name="Rectangle 927"/>
          <p:cNvSpPr>
            <a:spLocks noChangeArrowheads="1"/>
          </p:cNvSpPr>
          <p:nvPr/>
        </p:nvSpPr>
        <p:spPr bwMode="auto">
          <a:xfrm>
            <a:off x="4058205" y="3613728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8" name="Rectangle 928"/>
          <p:cNvSpPr>
            <a:spLocks noChangeArrowheads="1"/>
          </p:cNvSpPr>
          <p:nvPr/>
        </p:nvSpPr>
        <p:spPr bwMode="auto">
          <a:xfrm>
            <a:off x="4094005" y="3599959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9" name="Rectangle 929"/>
          <p:cNvSpPr>
            <a:spLocks noChangeArrowheads="1"/>
          </p:cNvSpPr>
          <p:nvPr/>
        </p:nvSpPr>
        <p:spPr bwMode="auto">
          <a:xfrm>
            <a:off x="4094005" y="3599959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0" name="Rectangle 930"/>
          <p:cNvSpPr>
            <a:spLocks noChangeArrowheads="1"/>
          </p:cNvSpPr>
          <p:nvPr/>
        </p:nvSpPr>
        <p:spPr bwMode="auto">
          <a:xfrm>
            <a:off x="4121544" y="3577928"/>
            <a:ext cx="33046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1" name="Rectangle 931"/>
          <p:cNvSpPr>
            <a:spLocks noChangeArrowheads="1"/>
          </p:cNvSpPr>
          <p:nvPr/>
        </p:nvSpPr>
        <p:spPr bwMode="auto">
          <a:xfrm>
            <a:off x="4121544" y="3577928"/>
            <a:ext cx="33046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2" name="Rectangle 932"/>
          <p:cNvSpPr>
            <a:spLocks noChangeArrowheads="1"/>
          </p:cNvSpPr>
          <p:nvPr/>
        </p:nvSpPr>
        <p:spPr bwMode="auto">
          <a:xfrm>
            <a:off x="4154590" y="3605466"/>
            <a:ext cx="27538" cy="220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3" name="Rectangle 933"/>
          <p:cNvSpPr>
            <a:spLocks noChangeArrowheads="1"/>
          </p:cNvSpPr>
          <p:nvPr/>
        </p:nvSpPr>
        <p:spPr bwMode="auto">
          <a:xfrm>
            <a:off x="4154590" y="3605466"/>
            <a:ext cx="27538" cy="2203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4" name="Rectangle 934"/>
          <p:cNvSpPr>
            <a:spLocks noChangeArrowheads="1"/>
          </p:cNvSpPr>
          <p:nvPr/>
        </p:nvSpPr>
        <p:spPr bwMode="auto">
          <a:xfrm>
            <a:off x="4182128" y="3564159"/>
            <a:ext cx="35800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5" name="Rectangle 935"/>
          <p:cNvSpPr>
            <a:spLocks noChangeArrowheads="1"/>
          </p:cNvSpPr>
          <p:nvPr/>
        </p:nvSpPr>
        <p:spPr bwMode="auto">
          <a:xfrm>
            <a:off x="4182128" y="3564159"/>
            <a:ext cx="35800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6" name="Rectangle 936"/>
          <p:cNvSpPr>
            <a:spLocks noChangeArrowheads="1"/>
          </p:cNvSpPr>
          <p:nvPr/>
        </p:nvSpPr>
        <p:spPr bwMode="auto">
          <a:xfrm>
            <a:off x="4217928" y="3544882"/>
            <a:ext cx="27538" cy="82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7" name="Rectangle 937"/>
          <p:cNvSpPr>
            <a:spLocks noChangeArrowheads="1"/>
          </p:cNvSpPr>
          <p:nvPr/>
        </p:nvSpPr>
        <p:spPr bwMode="auto">
          <a:xfrm>
            <a:off x="4217928" y="3544882"/>
            <a:ext cx="27538" cy="82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8" name="Rectangle 938"/>
          <p:cNvSpPr>
            <a:spLocks noChangeArrowheads="1"/>
          </p:cNvSpPr>
          <p:nvPr/>
        </p:nvSpPr>
        <p:spPr bwMode="auto">
          <a:xfrm>
            <a:off x="4245466" y="3586190"/>
            <a:ext cx="33046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9" name="Rectangle 939"/>
          <p:cNvSpPr>
            <a:spLocks noChangeArrowheads="1"/>
          </p:cNvSpPr>
          <p:nvPr/>
        </p:nvSpPr>
        <p:spPr bwMode="auto">
          <a:xfrm>
            <a:off x="4245466" y="3586190"/>
            <a:ext cx="33046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0" name="Rectangle 940"/>
          <p:cNvSpPr>
            <a:spLocks noChangeArrowheads="1"/>
          </p:cNvSpPr>
          <p:nvPr/>
        </p:nvSpPr>
        <p:spPr bwMode="auto">
          <a:xfrm>
            <a:off x="4278512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1" name="Rectangle 941"/>
          <p:cNvSpPr>
            <a:spLocks noChangeArrowheads="1"/>
          </p:cNvSpPr>
          <p:nvPr/>
        </p:nvSpPr>
        <p:spPr bwMode="auto">
          <a:xfrm>
            <a:off x="4278512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" name="Line 942"/>
          <p:cNvSpPr>
            <a:spLocks noChangeShapeType="1"/>
          </p:cNvSpPr>
          <p:nvPr/>
        </p:nvSpPr>
        <p:spPr bwMode="auto">
          <a:xfrm>
            <a:off x="2807962" y="3627497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3" name="Freeform 943"/>
          <p:cNvSpPr>
            <a:spLocks/>
          </p:cNvSpPr>
          <p:nvPr/>
        </p:nvSpPr>
        <p:spPr bwMode="auto">
          <a:xfrm>
            <a:off x="2821731" y="3288774"/>
            <a:ext cx="1470550" cy="330461"/>
          </a:xfrm>
          <a:custGeom>
            <a:avLst/>
            <a:gdLst/>
            <a:ahLst/>
            <a:cxnLst>
              <a:cxn ang="0">
                <a:pos x="0" y="118"/>
              </a:cxn>
              <a:cxn ang="0">
                <a:pos x="10" y="120"/>
              </a:cxn>
              <a:cxn ang="0">
                <a:pos x="22" y="120"/>
              </a:cxn>
              <a:cxn ang="0">
                <a:pos x="32" y="120"/>
              </a:cxn>
              <a:cxn ang="0">
                <a:pos x="45" y="120"/>
              </a:cxn>
              <a:cxn ang="0">
                <a:pos x="57" y="120"/>
              </a:cxn>
              <a:cxn ang="0">
                <a:pos x="67" y="120"/>
              </a:cxn>
              <a:cxn ang="0">
                <a:pos x="80" y="120"/>
              </a:cxn>
              <a:cxn ang="0">
                <a:pos x="90" y="120"/>
              </a:cxn>
              <a:cxn ang="0">
                <a:pos x="102" y="120"/>
              </a:cxn>
              <a:cxn ang="0">
                <a:pos x="112" y="120"/>
              </a:cxn>
              <a:cxn ang="0">
                <a:pos x="125" y="120"/>
              </a:cxn>
              <a:cxn ang="0">
                <a:pos x="137" y="120"/>
              </a:cxn>
              <a:cxn ang="0">
                <a:pos x="147" y="120"/>
              </a:cxn>
              <a:cxn ang="0">
                <a:pos x="160" y="113"/>
              </a:cxn>
              <a:cxn ang="0">
                <a:pos x="170" y="103"/>
              </a:cxn>
              <a:cxn ang="0">
                <a:pos x="182" y="85"/>
              </a:cxn>
              <a:cxn ang="0">
                <a:pos x="192" y="75"/>
              </a:cxn>
              <a:cxn ang="0">
                <a:pos x="205" y="68"/>
              </a:cxn>
              <a:cxn ang="0">
                <a:pos x="215" y="45"/>
              </a:cxn>
              <a:cxn ang="0">
                <a:pos x="227" y="33"/>
              </a:cxn>
              <a:cxn ang="0">
                <a:pos x="239" y="30"/>
              </a:cxn>
              <a:cxn ang="0">
                <a:pos x="249" y="38"/>
              </a:cxn>
              <a:cxn ang="0">
                <a:pos x="262" y="45"/>
              </a:cxn>
              <a:cxn ang="0">
                <a:pos x="272" y="55"/>
              </a:cxn>
              <a:cxn ang="0">
                <a:pos x="284" y="48"/>
              </a:cxn>
              <a:cxn ang="0">
                <a:pos x="294" y="48"/>
              </a:cxn>
              <a:cxn ang="0">
                <a:pos x="307" y="45"/>
              </a:cxn>
              <a:cxn ang="0">
                <a:pos x="319" y="38"/>
              </a:cxn>
              <a:cxn ang="0">
                <a:pos x="329" y="43"/>
              </a:cxn>
              <a:cxn ang="0">
                <a:pos x="342" y="43"/>
              </a:cxn>
              <a:cxn ang="0">
                <a:pos x="352" y="38"/>
              </a:cxn>
              <a:cxn ang="0">
                <a:pos x="364" y="35"/>
              </a:cxn>
              <a:cxn ang="0">
                <a:pos x="374" y="25"/>
              </a:cxn>
              <a:cxn ang="0">
                <a:pos x="387" y="3"/>
              </a:cxn>
              <a:cxn ang="0">
                <a:pos x="397" y="0"/>
              </a:cxn>
              <a:cxn ang="0">
                <a:pos x="409" y="3"/>
              </a:cxn>
              <a:cxn ang="0">
                <a:pos x="422" y="35"/>
              </a:cxn>
              <a:cxn ang="0">
                <a:pos x="432" y="70"/>
              </a:cxn>
              <a:cxn ang="0">
                <a:pos x="444" y="98"/>
              </a:cxn>
              <a:cxn ang="0">
                <a:pos x="454" y="108"/>
              </a:cxn>
              <a:cxn ang="0">
                <a:pos x="467" y="110"/>
              </a:cxn>
              <a:cxn ang="0">
                <a:pos x="477" y="110"/>
              </a:cxn>
              <a:cxn ang="0">
                <a:pos x="489" y="110"/>
              </a:cxn>
              <a:cxn ang="0">
                <a:pos x="502" y="108"/>
              </a:cxn>
              <a:cxn ang="0">
                <a:pos x="512" y="108"/>
              </a:cxn>
              <a:cxn ang="0">
                <a:pos x="524" y="110"/>
              </a:cxn>
              <a:cxn ang="0">
                <a:pos x="534" y="115"/>
              </a:cxn>
            </a:cxnLst>
            <a:rect l="0" t="0" r="r" b="b"/>
            <a:pathLst>
              <a:path w="534" h="120">
                <a:moveTo>
                  <a:pt x="0" y="118"/>
                </a:moveTo>
                <a:lnTo>
                  <a:pt x="10" y="120"/>
                </a:lnTo>
                <a:lnTo>
                  <a:pt x="22" y="120"/>
                </a:lnTo>
                <a:lnTo>
                  <a:pt x="32" y="120"/>
                </a:lnTo>
                <a:lnTo>
                  <a:pt x="45" y="120"/>
                </a:lnTo>
                <a:lnTo>
                  <a:pt x="57" y="120"/>
                </a:lnTo>
                <a:lnTo>
                  <a:pt x="67" y="120"/>
                </a:lnTo>
                <a:lnTo>
                  <a:pt x="80" y="120"/>
                </a:lnTo>
                <a:lnTo>
                  <a:pt x="90" y="120"/>
                </a:lnTo>
                <a:lnTo>
                  <a:pt x="102" y="120"/>
                </a:lnTo>
                <a:lnTo>
                  <a:pt x="112" y="120"/>
                </a:lnTo>
                <a:lnTo>
                  <a:pt x="125" y="120"/>
                </a:lnTo>
                <a:lnTo>
                  <a:pt x="137" y="120"/>
                </a:lnTo>
                <a:lnTo>
                  <a:pt x="147" y="120"/>
                </a:lnTo>
                <a:lnTo>
                  <a:pt x="160" y="113"/>
                </a:lnTo>
                <a:lnTo>
                  <a:pt x="170" y="103"/>
                </a:lnTo>
                <a:lnTo>
                  <a:pt x="182" y="85"/>
                </a:lnTo>
                <a:lnTo>
                  <a:pt x="192" y="75"/>
                </a:lnTo>
                <a:lnTo>
                  <a:pt x="205" y="68"/>
                </a:lnTo>
                <a:lnTo>
                  <a:pt x="215" y="45"/>
                </a:lnTo>
                <a:lnTo>
                  <a:pt x="227" y="33"/>
                </a:lnTo>
                <a:lnTo>
                  <a:pt x="239" y="30"/>
                </a:lnTo>
                <a:lnTo>
                  <a:pt x="249" y="38"/>
                </a:lnTo>
                <a:lnTo>
                  <a:pt x="262" y="45"/>
                </a:lnTo>
                <a:lnTo>
                  <a:pt x="272" y="55"/>
                </a:lnTo>
                <a:lnTo>
                  <a:pt x="284" y="48"/>
                </a:lnTo>
                <a:lnTo>
                  <a:pt x="294" y="48"/>
                </a:lnTo>
                <a:lnTo>
                  <a:pt x="307" y="45"/>
                </a:lnTo>
                <a:lnTo>
                  <a:pt x="319" y="38"/>
                </a:lnTo>
                <a:lnTo>
                  <a:pt x="329" y="43"/>
                </a:lnTo>
                <a:lnTo>
                  <a:pt x="342" y="43"/>
                </a:lnTo>
                <a:lnTo>
                  <a:pt x="352" y="38"/>
                </a:lnTo>
                <a:lnTo>
                  <a:pt x="364" y="35"/>
                </a:lnTo>
                <a:lnTo>
                  <a:pt x="374" y="25"/>
                </a:lnTo>
                <a:lnTo>
                  <a:pt x="387" y="3"/>
                </a:lnTo>
                <a:lnTo>
                  <a:pt x="397" y="0"/>
                </a:lnTo>
                <a:lnTo>
                  <a:pt x="409" y="3"/>
                </a:lnTo>
                <a:lnTo>
                  <a:pt x="422" y="35"/>
                </a:lnTo>
                <a:lnTo>
                  <a:pt x="432" y="70"/>
                </a:lnTo>
                <a:lnTo>
                  <a:pt x="444" y="98"/>
                </a:lnTo>
                <a:lnTo>
                  <a:pt x="454" y="108"/>
                </a:lnTo>
                <a:lnTo>
                  <a:pt x="467" y="110"/>
                </a:lnTo>
                <a:lnTo>
                  <a:pt x="477" y="110"/>
                </a:lnTo>
                <a:lnTo>
                  <a:pt x="489" y="110"/>
                </a:lnTo>
                <a:lnTo>
                  <a:pt x="502" y="108"/>
                </a:lnTo>
                <a:lnTo>
                  <a:pt x="512" y="108"/>
                </a:lnTo>
                <a:lnTo>
                  <a:pt x="524" y="110"/>
                </a:lnTo>
                <a:lnTo>
                  <a:pt x="534" y="115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5" name="Rectangle 945"/>
          <p:cNvSpPr>
            <a:spLocks noChangeArrowheads="1"/>
          </p:cNvSpPr>
          <p:nvPr/>
        </p:nvSpPr>
        <p:spPr bwMode="auto">
          <a:xfrm>
            <a:off x="4787973" y="2630606"/>
            <a:ext cx="1506350" cy="996891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6" name="Line 946"/>
          <p:cNvSpPr>
            <a:spLocks noChangeShapeType="1"/>
          </p:cNvSpPr>
          <p:nvPr/>
        </p:nvSpPr>
        <p:spPr bwMode="auto">
          <a:xfrm>
            <a:off x="4787973" y="3627497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7" name="Line 947"/>
          <p:cNvSpPr>
            <a:spLocks noChangeShapeType="1"/>
          </p:cNvSpPr>
          <p:nvPr/>
        </p:nvSpPr>
        <p:spPr bwMode="auto">
          <a:xfrm flipV="1">
            <a:off x="4787973" y="2630606"/>
            <a:ext cx="2754" cy="9968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98" name="Rectangle 978"/>
          <p:cNvSpPr>
            <a:spLocks noChangeArrowheads="1"/>
          </p:cNvSpPr>
          <p:nvPr/>
        </p:nvSpPr>
        <p:spPr bwMode="auto">
          <a:xfrm>
            <a:off x="5256125" y="3627497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99" name="Rectangle 979"/>
          <p:cNvSpPr>
            <a:spLocks noChangeArrowheads="1"/>
          </p:cNvSpPr>
          <p:nvPr/>
        </p:nvSpPr>
        <p:spPr bwMode="auto">
          <a:xfrm>
            <a:off x="5256125" y="3627497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0" name="Rectangle 980"/>
          <p:cNvSpPr>
            <a:spLocks noChangeArrowheads="1"/>
          </p:cNvSpPr>
          <p:nvPr/>
        </p:nvSpPr>
        <p:spPr bwMode="auto">
          <a:xfrm>
            <a:off x="5289172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1" name="Rectangle 981"/>
          <p:cNvSpPr>
            <a:spLocks noChangeArrowheads="1"/>
          </p:cNvSpPr>
          <p:nvPr/>
        </p:nvSpPr>
        <p:spPr bwMode="auto">
          <a:xfrm>
            <a:off x="5289172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2" name="Rectangle 982"/>
          <p:cNvSpPr>
            <a:spLocks noChangeArrowheads="1"/>
          </p:cNvSpPr>
          <p:nvPr/>
        </p:nvSpPr>
        <p:spPr bwMode="auto">
          <a:xfrm>
            <a:off x="5316710" y="3627497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3" name="Rectangle 983"/>
          <p:cNvSpPr>
            <a:spLocks noChangeArrowheads="1"/>
          </p:cNvSpPr>
          <p:nvPr/>
        </p:nvSpPr>
        <p:spPr bwMode="auto">
          <a:xfrm>
            <a:off x="5316710" y="3627497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4" name="Rectangle 984"/>
          <p:cNvSpPr>
            <a:spLocks noChangeArrowheads="1"/>
          </p:cNvSpPr>
          <p:nvPr/>
        </p:nvSpPr>
        <p:spPr bwMode="auto">
          <a:xfrm>
            <a:off x="5349756" y="3599959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5" name="Rectangle 985"/>
          <p:cNvSpPr>
            <a:spLocks noChangeArrowheads="1"/>
          </p:cNvSpPr>
          <p:nvPr/>
        </p:nvSpPr>
        <p:spPr bwMode="auto">
          <a:xfrm>
            <a:off x="5349756" y="3599959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6" name="Rectangle 986"/>
          <p:cNvSpPr>
            <a:spLocks noChangeArrowheads="1"/>
          </p:cNvSpPr>
          <p:nvPr/>
        </p:nvSpPr>
        <p:spPr bwMode="auto">
          <a:xfrm>
            <a:off x="5377294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7" name="Rectangle 987"/>
          <p:cNvSpPr>
            <a:spLocks noChangeArrowheads="1"/>
          </p:cNvSpPr>
          <p:nvPr/>
        </p:nvSpPr>
        <p:spPr bwMode="auto">
          <a:xfrm>
            <a:off x="5377294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8" name="Rectangle 988"/>
          <p:cNvSpPr>
            <a:spLocks noChangeArrowheads="1"/>
          </p:cNvSpPr>
          <p:nvPr/>
        </p:nvSpPr>
        <p:spPr bwMode="auto">
          <a:xfrm>
            <a:off x="5413094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09" name="Rectangle 989"/>
          <p:cNvSpPr>
            <a:spLocks noChangeArrowheads="1"/>
          </p:cNvSpPr>
          <p:nvPr/>
        </p:nvSpPr>
        <p:spPr bwMode="auto">
          <a:xfrm>
            <a:off x="5413094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0" name="Rectangle 990"/>
          <p:cNvSpPr>
            <a:spLocks noChangeArrowheads="1"/>
          </p:cNvSpPr>
          <p:nvPr/>
        </p:nvSpPr>
        <p:spPr bwMode="auto">
          <a:xfrm>
            <a:off x="5440633" y="3599959"/>
            <a:ext cx="33046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1" name="Rectangle 991"/>
          <p:cNvSpPr>
            <a:spLocks noChangeArrowheads="1"/>
          </p:cNvSpPr>
          <p:nvPr/>
        </p:nvSpPr>
        <p:spPr bwMode="auto">
          <a:xfrm>
            <a:off x="5440633" y="3599959"/>
            <a:ext cx="33046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2" name="Rectangle 992"/>
          <p:cNvSpPr>
            <a:spLocks noChangeArrowheads="1"/>
          </p:cNvSpPr>
          <p:nvPr/>
        </p:nvSpPr>
        <p:spPr bwMode="auto">
          <a:xfrm>
            <a:off x="5473679" y="3572420"/>
            <a:ext cx="27538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" name="Rectangle 993"/>
          <p:cNvSpPr>
            <a:spLocks noChangeArrowheads="1"/>
          </p:cNvSpPr>
          <p:nvPr/>
        </p:nvSpPr>
        <p:spPr bwMode="auto">
          <a:xfrm>
            <a:off x="5473679" y="3572420"/>
            <a:ext cx="27538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4" name="Rectangle 994"/>
          <p:cNvSpPr>
            <a:spLocks noChangeArrowheads="1"/>
          </p:cNvSpPr>
          <p:nvPr/>
        </p:nvSpPr>
        <p:spPr bwMode="auto">
          <a:xfrm>
            <a:off x="5501217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5" name="Rectangle 995"/>
          <p:cNvSpPr>
            <a:spLocks noChangeArrowheads="1"/>
          </p:cNvSpPr>
          <p:nvPr/>
        </p:nvSpPr>
        <p:spPr bwMode="auto">
          <a:xfrm>
            <a:off x="5501217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6" name="Rectangle 996"/>
          <p:cNvSpPr>
            <a:spLocks noChangeArrowheads="1"/>
          </p:cNvSpPr>
          <p:nvPr/>
        </p:nvSpPr>
        <p:spPr bwMode="auto">
          <a:xfrm>
            <a:off x="5537017" y="3599959"/>
            <a:ext cx="33046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7" name="Rectangle 997"/>
          <p:cNvSpPr>
            <a:spLocks noChangeArrowheads="1"/>
          </p:cNvSpPr>
          <p:nvPr/>
        </p:nvSpPr>
        <p:spPr bwMode="auto">
          <a:xfrm>
            <a:off x="5537017" y="3599959"/>
            <a:ext cx="33046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8" name="Rectangle 998"/>
          <p:cNvSpPr>
            <a:spLocks noChangeArrowheads="1"/>
          </p:cNvSpPr>
          <p:nvPr/>
        </p:nvSpPr>
        <p:spPr bwMode="auto">
          <a:xfrm>
            <a:off x="5570063" y="3599959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9" name="Rectangle 999"/>
          <p:cNvSpPr>
            <a:spLocks noChangeArrowheads="1"/>
          </p:cNvSpPr>
          <p:nvPr/>
        </p:nvSpPr>
        <p:spPr bwMode="auto">
          <a:xfrm>
            <a:off x="5570063" y="3599959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0" name="Rectangle 1000"/>
          <p:cNvSpPr>
            <a:spLocks noChangeArrowheads="1"/>
          </p:cNvSpPr>
          <p:nvPr/>
        </p:nvSpPr>
        <p:spPr bwMode="auto">
          <a:xfrm>
            <a:off x="5597602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1" name="Rectangle 1001"/>
          <p:cNvSpPr>
            <a:spLocks noChangeArrowheads="1"/>
          </p:cNvSpPr>
          <p:nvPr/>
        </p:nvSpPr>
        <p:spPr bwMode="auto">
          <a:xfrm>
            <a:off x="5597602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2" name="Rectangle 1002"/>
          <p:cNvSpPr>
            <a:spLocks noChangeArrowheads="1"/>
          </p:cNvSpPr>
          <p:nvPr/>
        </p:nvSpPr>
        <p:spPr bwMode="auto">
          <a:xfrm>
            <a:off x="5633402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3" name="Rectangle 1003"/>
          <p:cNvSpPr>
            <a:spLocks noChangeArrowheads="1"/>
          </p:cNvSpPr>
          <p:nvPr/>
        </p:nvSpPr>
        <p:spPr bwMode="auto">
          <a:xfrm>
            <a:off x="5633402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4" name="Rectangle 1004"/>
          <p:cNvSpPr>
            <a:spLocks noChangeArrowheads="1"/>
          </p:cNvSpPr>
          <p:nvPr/>
        </p:nvSpPr>
        <p:spPr bwMode="auto">
          <a:xfrm>
            <a:off x="5660940" y="3627497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5" name="Rectangle 1005"/>
          <p:cNvSpPr>
            <a:spLocks noChangeArrowheads="1"/>
          </p:cNvSpPr>
          <p:nvPr/>
        </p:nvSpPr>
        <p:spPr bwMode="auto">
          <a:xfrm>
            <a:off x="5660940" y="3627497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6" name="Rectangle 1006"/>
          <p:cNvSpPr>
            <a:spLocks noChangeArrowheads="1"/>
          </p:cNvSpPr>
          <p:nvPr/>
        </p:nvSpPr>
        <p:spPr bwMode="auto">
          <a:xfrm>
            <a:off x="5693986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7" name="Rectangle 1007"/>
          <p:cNvSpPr>
            <a:spLocks noChangeArrowheads="1"/>
          </p:cNvSpPr>
          <p:nvPr/>
        </p:nvSpPr>
        <p:spPr bwMode="auto">
          <a:xfrm>
            <a:off x="5693986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8" name="Rectangle 1008"/>
          <p:cNvSpPr>
            <a:spLocks noChangeArrowheads="1"/>
          </p:cNvSpPr>
          <p:nvPr/>
        </p:nvSpPr>
        <p:spPr bwMode="auto">
          <a:xfrm>
            <a:off x="5721524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9" name="Rectangle 1009"/>
          <p:cNvSpPr>
            <a:spLocks noChangeArrowheads="1"/>
          </p:cNvSpPr>
          <p:nvPr/>
        </p:nvSpPr>
        <p:spPr bwMode="auto">
          <a:xfrm>
            <a:off x="5721524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0" name="Rectangle 1010"/>
          <p:cNvSpPr>
            <a:spLocks noChangeArrowheads="1"/>
          </p:cNvSpPr>
          <p:nvPr/>
        </p:nvSpPr>
        <p:spPr bwMode="auto">
          <a:xfrm>
            <a:off x="5757324" y="3627497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1" name="Rectangle 1011"/>
          <p:cNvSpPr>
            <a:spLocks noChangeArrowheads="1"/>
          </p:cNvSpPr>
          <p:nvPr/>
        </p:nvSpPr>
        <p:spPr bwMode="auto">
          <a:xfrm>
            <a:off x="5757324" y="3627497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2" name="Rectangle 1012"/>
          <p:cNvSpPr>
            <a:spLocks noChangeArrowheads="1"/>
          </p:cNvSpPr>
          <p:nvPr/>
        </p:nvSpPr>
        <p:spPr bwMode="auto">
          <a:xfrm>
            <a:off x="5790370" y="3599959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3" name="Rectangle 1013"/>
          <p:cNvSpPr>
            <a:spLocks noChangeArrowheads="1"/>
          </p:cNvSpPr>
          <p:nvPr/>
        </p:nvSpPr>
        <p:spPr bwMode="auto">
          <a:xfrm>
            <a:off x="5790370" y="3599959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4" name="Rectangle 1014"/>
          <p:cNvSpPr>
            <a:spLocks noChangeArrowheads="1"/>
          </p:cNvSpPr>
          <p:nvPr/>
        </p:nvSpPr>
        <p:spPr bwMode="auto">
          <a:xfrm>
            <a:off x="5817909" y="3627497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5" name="Rectangle 1015"/>
          <p:cNvSpPr>
            <a:spLocks noChangeArrowheads="1"/>
          </p:cNvSpPr>
          <p:nvPr/>
        </p:nvSpPr>
        <p:spPr bwMode="auto">
          <a:xfrm>
            <a:off x="5817909" y="3627497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6" name="Rectangle 1016"/>
          <p:cNvSpPr>
            <a:spLocks noChangeArrowheads="1"/>
          </p:cNvSpPr>
          <p:nvPr/>
        </p:nvSpPr>
        <p:spPr bwMode="auto">
          <a:xfrm>
            <a:off x="5853709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7" name="Rectangle 1017"/>
          <p:cNvSpPr>
            <a:spLocks noChangeArrowheads="1"/>
          </p:cNvSpPr>
          <p:nvPr/>
        </p:nvSpPr>
        <p:spPr bwMode="auto">
          <a:xfrm>
            <a:off x="5853709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8" name="Rectangle 1018"/>
          <p:cNvSpPr>
            <a:spLocks noChangeArrowheads="1"/>
          </p:cNvSpPr>
          <p:nvPr/>
        </p:nvSpPr>
        <p:spPr bwMode="auto">
          <a:xfrm>
            <a:off x="5881247" y="3627497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39" name="Rectangle 1019"/>
          <p:cNvSpPr>
            <a:spLocks noChangeArrowheads="1"/>
          </p:cNvSpPr>
          <p:nvPr/>
        </p:nvSpPr>
        <p:spPr bwMode="auto">
          <a:xfrm>
            <a:off x="5881247" y="3627497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0" name="Rectangle 1020"/>
          <p:cNvSpPr>
            <a:spLocks noChangeArrowheads="1"/>
          </p:cNvSpPr>
          <p:nvPr/>
        </p:nvSpPr>
        <p:spPr bwMode="auto">
          <a:xfrm>
            <a:off x="5914293" y="3627497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1" name="Rectangle 1021"/>
          <p:cNvSpPr>
            <a:spLocks noChangeArrowheads="1"/>
          </p:cNvSpPr>
          <p:nvPr/>
        </p:nvSpPr>
        <p:spPr bwMode="auto">
          <a:xfrm>
            <a:off x="5914293" y="3627497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5" name="Line 1045"/>
          <p:cNvSpPr>
            <a:spLocks noChangeShapeType="1"/>
          </p:cNvSpPr>
          <p:nvPr/>
        </p:nvSpPr>
        <p:spPr bwMode="auto">
          <a:xfrm>
            <a:off x="4787973" y="3627496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6" name="Freeform 1046"/>
          <p:cNvSpPr>
            <a:spLocks/>
          </p:cNvSpPr>
          <p:nvPr/>
        </p:nvSpPr>
        <p:spPr bwMode="auto">
          <a:xfrm>
            <a:off x="4801742" y="3605465"/>
            <a:ext cx="1470550" cy="13769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10" y="5"/>
              </a:cxn>
              <a:cxn ang="0">
                <a:pos x="22" y="5"/>
              </a:cxn>
              <a:cxn ang="0">
                <a:pos x="32" y="5"/>
              </a:cxn>
              <a:cxn ang="0">
                <a:pos x="45" y="5"/>
              </a:cxn>
              <a:cxn ang="0">
                <a:pos x="57" y="5"/>
              </a:cxn>
              <a:cxn ang="0">
                <a:pos x="67" y="5"/>
              </a:cxn>
              <a:cxn ang="0">
                <a:pos x="80" y="5"/>
              </a:cxn>
              <a:cxn ang="0">
                <a:pos x="90" y="5"/>
              </a:cxn>
              <a:cxn ang="0">
                <a:pos x="102" y="5"/>
              </a:cxn>
              <a:cxn ang="0">
                <a:pos x="112" y="5"/>
              </a:cxn>
              <a:cxn ang="0">
                <a:pos x="125" y="5"/>
              </a:cxn>
              <a:cxn ang="0">
                <a:pos x="137" y="5"/>
              </a:cxn>
              <a:cxn ang="0">
                <a:pos x="147" y="5"/>
              </a:cxn>
              <a:cxn ang="0">
                <a:pos x="160" y="5"/>
              </a:cxn>
              <a:cxn ang="0">
                <a:pos x="170" y="5"/>
              </a:cxn>
              <a:cxn ang="0">
                <a:pos x="182" y="5"/>
              </a:cxn>
              <a:cxn ang="0">
                <a:pos x="192" y="3"/>
              </a:cxn>
              <a:cxn ang="0">
                <a:pos x="204" y="3"/>
              </a:cxn>
              <a:cxn ang="0">
                <a:pos x="214" y="3"/>
              </a:cxn>
              <a:cxn ang="0">
                <a:pos x="227" y="0"/>
              </a:cxn>
              <a:cxn ang="0">
                <a:pos x="239" y="0"/>
              </a:cxn>
              <a:cxn ang="0">
                <a:pos x="249" y="0"/>
              </a:cxn>
              <a:cxn ang="0">
                <a:pos x="262" y="0"/>
              </a:cxn>
              <a:cxn ang="0">
                <a:pos x="272" y="3"/>
              </a:cxn>
              <a:cxn ang="0">
                <a:pos x="284" y="3"/>
              </a:cxn>
              <a:cxn ang="0">
                <a:pos x="294" y="3"/>
              </a:cxn>
              <a:cxn ang="0">
                <a:pos x="307" y="3"/>
              </a:cxn>
              <a:cxn ang="0">
                <a:pos x="319" y="3"/>
              </a:cxn>
              <a:cxn ang="0">
                <a:pos x="329" y="3"/>
              </a:cxn>
              <a:cxn ang="0">
                <a:pos x="342" y="3"/>
              </a:cxn>
              <a:cxn ang="0">
                <a:pos x="352" y="3"/>
              </a:cxn>
              <a:cxn ang="0">
                <a:pos x="364" y="3"/>
              </a:cxn>
              <a:cxn ang="0">
                <a:pos x="374" y="3"/>
              </a:cxn>
              <a:cxn ang="0">
                <a:pos x="387" y="5"/>
              </a:cxn>
              <a:cxn ang="0">
                <a:pos x="397" y="5"/>
              </a:cxn>
              <a:cxn ang="0">
                <a:pos x="409" y="5"/>
              </a:cxn>
              <a:cxn ang="0">
                <a:pos x="422" y="5"/>
              </a:cxn>
              <a:cxn ang="0">
                <a:pos x="432" y="5"/>
              </a:cxn>
              <a:cxn ang="0">
                <a:pos x="444" y="5"/>
              </a:cxn>
              <a:cxn ang="0">
                <a:pos x="454" y="5"/>
              </a:cxn>
              <a:cxn ang="0">
                <a:pos x="467" y="5"/>
              </a:cxn>
              <a:cxn ang="0">
                <a:pos x="477" y="5"/>
              </a:cxn>
              <a:cxn ang="0">
                <a:pos x="489" y="5"/>
              </a:cxn>
              <a:cxn ang="0">
                <a:pos x="502" y="5"/>
              </a:cxn>
              <a:cxn ang="0">
                <a:pos x="512" y="5"/>
              </a:cxn>
              <a:cxn ang="0">
                <a:pos x="524" y="5"/>
              </a:cxn>
              <a:cxn ang="0">
                <a:pos x="534" y="5"/>
              </a:cxn>
            </a:cxnLst>
            <a:rect l="0" t="0" r="r" b="b"/>
            <a:pathLst>
              <a:path w="534" h="5">
                <a:moveTo>
                  <a:pt x="0" y="5"/>
                </a:moveTo>
                <a:lnTo>
                  <a:pt x="10" y="5"/>
                </a:lnTo>
                <a:lnTo>
                  <a:pt x="22" y="5"/>
                </a:lnTo>
                <a:lnTo>
                  <a:pt x="32" y="5"/>
                </a:lnTo>
                <a:lnTo>
                  <a:pt x="45" y="5"/>
                </a:lnTo>
                <a:lnTo>
                  <a:pt x="57" y="5"/>
                </a:lnTo>
                <a:lnTo>
                  <a:pt x="67" y="5"/>
                </a:lnTo>
                <a:lnTo>
                  <a:pt x="80" y="5"/>
                </a:lnTo>
                <a:lnTo>
                  <a:pt x="90" y="5"/>
                </a:lnTo>
                <a:lnTo>
                  <a:pt x="102" y="5"/>
                </a:lnTo>
                <a:lnTo>
                  <a:pt x="112" y="5"/>
                </a:lnTo>
                <a:lnTo>
                  <a:pt x="125" y="5"/>
                </a:lnTo>
                <a:lnTo>
                  <a:pt x="137" y="5"/>
                </a:lnTo>
                <a:lnTo>
                  <a:pt x="147" y="5"/>
                </a:lnTo>
                <a:lnTo>
                  <a:pt x="160" y="5"/>
                </a:lnTo>
                <a:lnTo>
                  <a:pt x="170" y="5"/>
                </a:lnTo>
                <a:lnTo>
                  <a:pt x="182" y="5"/>
                </a:lnTo>
                <a:lnTo>
                  <a:pt x="192" y="3"/>
                </a:lnTo>
                <a:lnTo>
                  <a:pt x="204" y="3"/>
                </a:lnTo>
                <a:lnTo>
                  <a:pt x="214" y="3"/>
                </a:lnTo>
                <a:lnTo>
                  <a:pt x="227" y="0"/>
                </a:lnTo>
                <a:lnTo>
                  <a:pt x="239" y="0"/>
                </a:lnTo>
                <a:lnTo>
                  <a:pt x="249" y="0"/>
                </a:lnTo>
                <a:lnTo>
                  <a:pt x="262" y="0"/>
                </a:lnTo>
                <a:lnTo>
                  <a:pt x="272" y="3"/>
                </a:lnTo>
                <a:lnTo>
                  <a:pt x="284" y="3"/>
                </a:lnTo>
                <a:lnTo>
                  <a:pt x="294" y="3"/>
                </a:lnTo>
                <a:lnTo>
                  <a:pt x="307" y="3"/>
                </a:lnTo>
                <a:lnTo>
                  <a:pt x="319" y="3"/>
                </a:lnTo>
                <a:lnTo>
                  <a:pt x="329" y="3"/>
                </a:lnTo>
                <a:lnTo>
                  <a:pt x="342" y="3"/>
                </a:lnTo>
                <a:lnTo>
                  <a:pt x="352" y="3"/>
                </a:lnTo>
                <a:lnTo>
                  <a:pt x="364" y="3"/>
                </a:lnTo>
                <a:lnTo>
                  <a:pt x="374" y="3"/>
                </a:lnTo>
                <a:lnTo>
                  <a:pt x="387" y="5"/>
                </a:lnTo>
                <a:lnTo>
                  <a:pt x="397" y="5"/>
                </a:lnTo>
                <a:lnTo>
                  <a:pt x="409" y="5"/>
                </a:lnTo>
                <a:lnTo>
                  <a:pt x="422" y="5"/>
                </a:lnTo>
                <a:lnTo>
                  <a:pt x="432" y="5"/>
                </a:lnTo>
                <a:lnTo>
                  <a:pt x="444" y="5"/>
                </a:lnTo>
                <a:lnTo>
                  <a:pt x="454" y="5"/>
                </a:lnTo>
                <a:lnTo>
                  <a:pt x="467" y="5"/>
                </a:lnTo>
                <a:lnTo>
                  <a:pt x="477" y="5"/>
                </a:lnTo>
                <a:lnTo>
                  <a:pt x="489" y="5"/>
                </a:lnTo>
                <a:lnTo>
                  <a:pt x="502" y="5"/>
                </a:lnTo>
                <a:lnTo>
                  <a:pt x="512" y="5"/>
                </a:lnTo>
                <a:lnTo>
                  <a:pt x="524" y="5"/>
                </a:lnTo>
                <a:lnTo>
                  <a:pt x="534" y="5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8" name="Rectangle 1048"/>
          <p:cNvSpPr>
            <a:spLocks noChangeArrowheads="1"/>
          </p:cNvSpPr>
          <p:nvPr/>
        </p:nvSpPr>
        <p:spPr bwMode="auto">
          <a:xfrm>
            <a:off x="6773491" y="2630606"/>
            <a:ext cx="1506350" cy="996890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9" name="Line 1049"/>
          <p:cNvSpPr>
            <a:spLocks noChangeShapeType="1"/>
          </p:cNvSpPr>
          <p:nvPr/>
        </p:nvSpPr>
        <p:spPr bwMode="auto">
          <a:xfrm>
            <a:off x="6773491" y="3627496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70" name="Line 1050"/>
          <p:cNvSpPr>
            <a:spLocks noChangeShapeType="1"/>
          </p:cNvSpPr>
          <p:nvPr/>
        </p:nvSpPr>
        <p:spPr bwMode="auto">
          <a:xfrm flipV="1">
            <a:off x="6773491" y="2630606"/>
            <a:ext cx="2754" cy="99689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97" name="Rectangle 1077"/>
          <p:cNvSpPr>
            <a:spLocks noChangeArrowheads="1"/>
          </p:cNvSpPr>
          <p:nvPr/>
        </p:nvSpPr>
        <p:spPr bwMode="auto">
          <a:xfrm>
            <a:off x="7181059" y="3627496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98" name="Rectangle 1078"/>
          <p:cNvSpPr>
            <a:spLocks noChangeArrowheads="1"/>
          </p:cNvSpPr>
          <p:nvPr/>
        </p:nvSpPr>
        <p:spPr bwMode="auto">
          <a:xfrm>
            <a:off x="7181059" y="3627496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99" name="Rectangle 1079"/>
          <p:cNvSpPr>
            <a:spLocks noChangeArrowheads="1"/>
          </p:cNvSpPr>
          <p:nvPr/>
        </p:nvSpPr>
        <p:spPr bwMode="auto">
          <a:xfrm>
            <a:off x="7208597" y="3627496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0" name="Rectangle 1080"/>
          <p:cNvSpPr>
            <a:spLocks noChangeArrowheads="1"/>
          </p:cNvSpPr>
          <p:nvPr/>
        </p:nvSpPr>
        <p:spPr bwMode="auto">
          <a:xfrm>
            <a:off x="7208597" y="3627496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1" name="Rectangle 1081"/>
          <p:cNvSpPr>
            <a:spLocks noChangeArrowheads="1"/>
          </p:cNvSpPr>
          <p:nvPr/>
        </p:nvSpPr>
        <p:spPr bwMode="auto">
          <a:xfrm>
            <a:off x="7241644" y="3605465"/>
            <a:ext cx="33046" cy="220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2" name="Rectangle 1082"/>
          <p:cNvSpPr>
            <a:spLocks noChangeArrowheads="1"/>
          </p:cNvSpPr>
          <p:nvPr/>
        </p:nvSpPr>
        <p:spPr bwMode="auto">
          <a:xfrm>
            <a:off x="7241644" y="3605465"/>
            <a:ext cx="33046" cy="2203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3" name="Rectangle 1083"/>
          <p:cNvSpPr>
            <a:spLocks noChangeArrowheads="1"/>
          </p:cNvSpPr>
          <p:nvPr/>
        </p:nvSpPr>
        <p:spPr bwMode="auto">
          <a:xfrm>
            <a:off x="7274690" y="3613727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4" name="Rectangle 1084"/>
          <p:cNvSpPr>
            <a:spLocks noChangeArrowheads="1"/>
          </p:cNvSpPr>
          <p:nvPr/>
        </p:nvSpPr>
        <p:spPr bwMode="auto">
          <a:xfrm>
            <a:off x="7274690" y="3613727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5" name="Rectangle 1085"/>
          <p:cNvSpPr>
            <a:spLocks noChangeArrowheads="1"/>
          </p:cNvSpPr>
          <p:nvPr/>
        </p:nvSpPr>
        <p:spPr bwMode="auto">
          <a:xfrm>
            <a:off x="7302228" y="3586189"/>
            <a:ext cx="35800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6" name="Rectangle 1086"/>
          <p:cNvSpPr>
            <a:spLocks noChangeArrowheads="1"/>
          </p:cNvSpPr>
          <p:nvPr/>
        </p:nvSpPr>
        <p:spPr bwMode="auto">
          <a:xfrm>
            <a:off x="7302228" y="3586189"/>
            <a:ext cx="35800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7" name="Rectangle 1087"/>
          <p:cNvSpPr>
            <a:spLocks noChangeArrowheads="1"/>
          </p:cNvSpPr>
          <p:nvPr/>
        </p:nvSpPr>
        <p:spPr bwMode="auto">
          <a:xfrm>
            <a:off x="7338028" y="3591696"/>
            <a:ext cx="27538" cy="35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8" name="Rectangle 1088"/>
          <p:cNvSpPr>
            <a:spLocks noChangeArrowheads="1"/>
          </p:cNvSpPr>
          <p:nvPr/>
        </p:nvSpPr>
        <p:spPr bwMode="auto">
          <a:xfrm>
            <a:off x="7338028" y="3591696"/>
            <a:ext cx="27538" cy="35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9" name="Rectangle 1089"/>
          <p:cNvSpPr>
            <a:spLocks noChangeArrowheads="1"/>
          </p:cNvSpPr>
          <p:nvPr/>
        </p:nvSpPr>
        <p:spPr bwMode="auto">
          <a:xfrm>
            <a:off x="7365566" y="3577927"/>
            <a:ext cx="33046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0" name="Rectangle 1090"/>
          <p:cNvSpPr>
            <a:spLocks noChangeArrowheads="1"/>
          </p:cNvSpPr>
          <p:nvPr/>
        </p:nvSpPr>
        <p:spPr bwMode="auto">
          <a:xfrm>
            <a:off x="7365566" y="3577927"/>
            <a:ext cx="33046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1" name="Rectangle 1091"/>
          <p:cNvSpPr>
            <a:spLocks noChangeArrowheads="1"/>
          </p:cNvSpPr>
          <p:nvPr/>
        </p:nvSpPr>
        <p:spPr bwMode="auto">
          <a:xfrm>
            <a:off x="7398612" y="3536619"/>
            <a:ext cx="27538" cy="908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2" name="Rectangle 1092"/>
          <p:cNvSpPr>
            <a:spLocks noChangeArrowheads="1"/>
          </p:cNvSpPr>
          <p:nvPr/>
        </p:nvSpPr>
        <p:spPr bwMode="auto">
          <a:xfrm>
            <a:off x="7398612" y="3536619"/>
            <a:ext cx="27538" cy="908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3" name="Rectangle 1093"/>
          <p:cNvSpPr>
            <a:spLocks noChangeArrowheads="1"/>
          </p:cNvSpPr>
          <p:nvPr/>
        </p:nvSpPr>
        <p:spPr bwMode="auto">
          <a:xfrm>
            <a:off x="7426151" y="3550389"/>
            <a:ext cx="35800" cy="771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4" name="Rectangle 1094"/>
          <p:cNvSpPr>
            <a:spLocks noChangeArrowheads="1"/>
          </p:cNvSpPr>
          <p:nvPr/>
        </p:nvSpPr>
        <p:spPr bwMode="auto">
          <a:xfrm>
            <a:off x="7426151" y="3550389"/>
            <a:ext cx="35800" cy="771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5" name="Rectangle 1095"/>
          <p:cNvSpPr>
            <a:spLocks noChangeArrowheads="1"/>
          </p:cNvSpPr>
          <p:nvPr/>
        </p:nvSpPr>
        <p:spPr bwMode="auto">
          <a:xfrm>
            <a:off x="7461951" y="3550389"/>
            <a:ext cx="27538" cy="771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6" name="Rectangle 1096"/>
          <p:cNvSpPr>
            <a:spLocks noChangeArrowheads="1"/>
          </p:cNvSpPr>
          <p:nvPr/>
        </p:nvSpPr>
        <p:spPr bwMode="auto">
          <a:xfrm>
            <a:off x="7461951" y="3550389"/>
            <a:ext cx="27538" cy="771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7" name="Rectangle 1097"/>
          <p:cNvSpPr>
            <a:spLocks noChangeArrowheads="1"/>
          </p:cNvSpPr>
          <p:nvPr/>
        </p:nvSpPr>
        <p:spPr bwMode="auto">
          <a:xfrm>
            <a:off x="7489489" y="3550389"/>
            <a:ext cx="33046" cy="771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8" name="Rectangle 1098"/>
          <p:cNvSpPr>
            <a:spLocks noChangeArrowheads="1"/>
          </p:cNvSpPr>
          <p:nvPr/>
        </p:nvSpPr>
        <p:spPr bwMode="auto">
          <a:xfrm>
            <a:off x="7489489" y="3550389"/>
            <a:ext cx="33046" cy="771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9" name="Rectangle 1099"/>
          <p:cNvSpPr>
            <a:spLocks noChangeArrowheads="1"/>
          </p:cNvSpPr>
          <p:nvPr/>
        </p:nvSpPr>
        <p:spPr bwMode="auto">
          <a:xfrm>
            <a:off x="7522535" y="3613727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0" name="Rectangle 1100"/>
          <p:cNvSpPr>
            <a:spLocks noChangeArrowheads="1"/>
          </p:cNvSpPr>
          <p:nvPr/>
        </p:nvSpPr>
        <p:spPr bwMode="auto">
          <a:xfrm>
            <a:off x="7522535" y="3613727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1" name="Rectangle 1101"/>
          <p:cNvSpPr>
            <a:spLocks noChangeArrowheads="1"/>
          </p:cNvSpPr>
          <p:nvPr/>
        </p:nvSpPr>
        <p:spPr bwMode="auto">
          <a:xfrm>
            <a:off x="7558335" y="3522850"/>
            <a:ext cx="27538" cy="1046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2" name="Rectangle 1102"/>
          <p:cNvSpPr>
            <a:spLocks noChangeArrowheads="1"/>
          </p:cNvSpPr>
          <p:nvPr/>
        </p:nvSpPr>
        <p:spPr bwMode="auto">
          <a:xfrm>
            <a:off x="7558335" y="3522850"/>
            <a:ext cx="27538" cy="1046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3" name="Rectangle 1103"/>
          <p:cNvSpPr>
            <a:spLocks noChangeArrowheads="1"/>
          </p:cNvSpPr>
          <p:nvPr/>
        </p:nvSpPr>
        <p:spPr bwMode="auto">
          <a:xfrm>
            <a:off x="7585873" y="3613727"/>
            <a:ext cx="33046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4" name="Rectangle 1104"/>
          <p:cNvSpPr>
            <a:spLocks noChangeArrowheads="1"/>
          </p:cNvSpPr>
          <p:nvPr/>
        </p:nvSpPr>
        <p:spPr bwMode="auto">
          <a:xfrm>
            <a:off x="7585873" y="3613727"/>
            <a:ext cx="33046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5" name="Rectangle 1105"/>
          <p:cNvSpPr>
            <a:spLocks noChangeArrowheads="1"/>
          </p:cNvSpPr>
          <p:nvPr/>
        </p:nvSpPr>
        <p:spPr bwMode="auto">
          <a:xfrm>
            <a:off x="7618920" y="3550389"/>
            <a:ext cx="27538" cy="771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6" name="Rectangle 1106"/>
          <p:cNvSpPr>
            <a:spLocks noChangeArrowheads="1"/>
          </p:cNvSpPr>
          <p:nvPr/>
        </p:nvSpPr>
        <p:spPr bwMode="auto">
          <a:xfrm>
            <a:off x="7618920" y="3550389"/>
            <a:ext cx="27538" cy="771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7" name="Rectangle 1107"/>
          <p:cNvSpPr>
            <a:spLocks noChangeArrowheads="1"/>
          </p:cNvSpPr>
          <p:nvPr/>
        </p:nvSpPr>
        <p:spPr bwMode="auto">
          <a:xfrm>
            <a:off x="7646458" y="3586189"/>
            <a:ext cx="35800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8" name="Rectangle 1108"/>
          <p:cNvSpPr>
            <a:spLocks noChangeArrowheads="1"/>
          </p:cNvSpPr>
          <p:nvPr/>
        </p:nvSpPr>
        <p:spPr bwMode="auto">
          <a:xfrm>
            <a:off x="7646458" y="3586189"/>
            <a:ext cx="35800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29" name="Rectangle 1109"/>
          <p:cNvSpPr>
            <a:spLocks noChangeArrowheads="1"/>
          </p:cNvSpPr>
          <p:nvPr/>
        </p:nvSpPr>
        <p:spPr bwMode="auto">
          <a:xfrm>
            <a:off x="7682258" y="3426466"/>
            <a:ext cx="27538" cy="20103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0" name="Rectangle 1110"/>
          <p:cNvSpPr>
            <a:spLocks noChangeArrowheads="1"/>
          </p:cNvSpPr>
          <p:nvPr/>
        </p:nvSpPr>
        <p:spPr bwMode="auto">
          <a:xfrm>
            <a:off x="7682258" y="3426466"/>
            <a:ext cx="27538" cy="20103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1" name="Rectangle 1111"/>
          <p:cNvSpPr>
            <a:spLocks noChangeArrowheads="1"/>
          </p:cNvSpPr>
          <p:nvPr/>
        </p:nvSpPr>
        <p:spPr bwMode="auto">
          <a:xfrm>
            <a:off x="7709796" y="3531112"/>
            <a:ext cx="33046" cy="96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2" name="Rectangle 1112"/>
          <p:cNvSpPr>
            <a:spLocks noChangeArrowheads="1"/>
          </p:cNvSpPr>
          <p:nvPr/>
        </p:nvSpPr>
        <p:spPr bwMode="auto">
          <a:xfrm>
            <a:off x="7709796" y="3531112"/>
            <a:ext cx="33046" cy="96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3" name="Rectangle 1113"/>
          <p:cNvSpPr>
            <a:spLocks noChangeArrowheads="1"/>
          </p:cNvSpPr>
          <p:nvPr/>
        </p:nvSpPr>
        <p:spPr bwMode="auto">
          <a:xfrm>
            <a:off x="7742842" y="3522850"/>
            <a:ext cx="35800" cy="1046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4" name="Rectangle 1114"/>
          <p:cNvSpPr>
            <a:spLocks noChangeArrowheads="1"/>
          </p:cNvSpPr>
          <p:nvPr/>
        </p:nvSpPr>
        <p:spPr bwMode="auto">
          <a:xfrm>
            <a:off x="7742842" y="3522850"/>
            <a:ext cx="35800" cy="1046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5" name="Rectangle 1115"/>
          <p:cNvSpPr>
            <a:spLocks noChangeArrowheads="1"/>
          </p:cNvSpPr>
          <p:nvPr/>
        </p:nvSpPr>
        <p:spPr bwMode="auto">
          <a:xfrm>
            <a:off x="7778642" y="3550389"/>
            <a:ext cx="27538" cy="771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6" name="Rectangle 1116"/>
          <p:cNvSpPr>
            <a:spLocks noChangeArrowheads="1"/>
          </p:cNvSpPr>
          <p:nvPr/>
        </p:nvSpPr>
        <p:spPr bwMode="auto">
          <a:xfrm>
            <a:off x="7778642" y="3550389"/>
            <a:ext cx="27538" cy="771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7" name="Rectangle 1117"/>
          <p:cNvSpPr>
            <a:spLocks noChangeArrowheads="1"/>
          </p:cNvSpPr>
          <p:nvPr/>
        </p:nvSpPr>
        <p:spPr bwMode="auto">
          <a:xfrm>
            <a:off x="7806181" y="3558650"/>
            <a:ext cx="33046" cy="688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8" name="Rectangle 1118"/>
          <p:cNvSpPr>
            <a:spLocks noChangeArrowheads="1"/>
          </p:cNvSpPr>
          <p:nvPr/>
        </p:nvSpPr>
        <p:spPr bwMode="auto">
          <a:xfrm>
            <a:off x="7806181" y="3558650"/>
            <a:ext cx="33046" cy="688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39" name="Rectangle 1119"/>
          <p:cNvSpPr>
            <a:spLocks noChangeArrowheads="1"/>
          </p:cNvSpPr>
          <p:nvPr/>
        </p:nvSpPr>
        <p:spPr bwMode="auto">
          <a:xfrm>
            <a:off x="7839227" y="3627496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0" name="Rectangle 1120"/>
          <p:cNvSpPr>
            <a:spLocks noChangeArrowheads="1"/>
          </p:cNvSpPr>
          <p:nvPr/>
        </p:nvSpPr>
        <p:spPr bwMode="auto">
          <a:xfrm>
            <a:off x="7839227" y="3627496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1" name="Rectangle 1121"/>
          <p:cNvSpPr>
            <a:spLocks noChangeArrowheads="1"/>
          </p:cNvSpPr>
          <p:nvPr/>
        </p:nvSpPr>
        <p:spPr bwMode="auto">
          <a:xfrm>
            <a:off x="7866765" y="3627496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2" name="Rectangle 1122"/>
          <p:cNvSpPr>
            <a:spLocks noChangeArrowheads="1"/>
          </p:cNvSpPr>
          <p:nvPr/>
        </p:nvSpPr>
        <p:spPr bwMode="auto">
          <a:xfrm>
            <a:off x="7866765" y="3627496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3" name="Rectangle 1123"/>
          <p:cNvSpPr>
            <a:spLocks noChangeArrowheads="1"/>
          </p:cNvSpPr>
          <p:nvPr/>
        </p:nvSpPr>
        <p:spPr bwMode="auto">
          <a:xfrm>
            <a:off x="7902565" y="3627496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4" name="Rectangle 1124"/>
          <p:cNvSpPr>
            <a:spLocks noChangeArrowheads="1"/>
          </p:cNvSpPr>
          <p:nvPr/>
        </p:nvSpPr>
        <p:spPr bwMode="auto">
          <a:xfrm>
            <a:off x="7902565" y="3627496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67" name="Line 1147"/>
          <p:cNvSpPr>
            <a:spLocks noChangeShapeType="1"/>
          </p:cNvSpPr>
          <p:nvPr/>
        </p:nvSpPr>
        <p:spPr bwMode="auto">
          <a:xfrm>
            <a:off x="6773491" y="3627496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68" name="Freeform 1148"/>
          <p:cNvSpPr>
            <a:spLocks/>
          </p:cNvSpPr>
          <p:nvPr/>
        </p:nvSpPr>
        <p:spPr bwMode="auto">
          <a:xfrm>
            <a:off x="6787260" y="3517343"/>
            <a:ext cx="1470550" cy="101892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10" y="37"/>
              </a:cxn>
              <a:cxn ang="0">
                <a:pos x="23" y="37"/>
              </a:cxn>
              <a:cxn ang="0">
                <a:pos x="33" y="37"/>
              </a:cxn>
              <a:cxn ang="0">
                <a:pos x="45" y="37"/>
              </a:cxn>
              <a:cxn ang="0">
                <a:pos x="58" y="37"/>
              </a:cxn>
              <a:cxn ang="0">
                <a:pos x="68" y="37"/>
              </a:cxn>
              <a:cxn ang="0">
                <a:pos x="80" y="37"/>
              </a:cxn>
              <a:cxn ang="0">
                <a:pos x="90" y="37"/>
              </a:cxn>
              <a:cxn ang="0">
                <a:pos x="103" y="37"/>
              </a:cxn>
              <a:cxn ang="0">
                <a:pos x="113" y="37"/>
              </a:cxn>
              <a:cxn ang="0">
                <a:pos x="125" y="37"/>
              </a:cxn>
              <a:cxn ang="0">
                <a:pos x="138" y="37"/>
              </a:cxn>
              <a:cxn ang="0">
                <a:pos x="148" y="37"/>
              </a:cxn>
              <a:cxn ang="0">
                <a:pos x="160" y="37"/>
              </a:cxn>
              <a:cxn ang="0">
                <a:pos x="170" y="35"/>
              </a:cxn>
              <a:cxn ang="0">
                <a:pos x="182" y="30"/>
              </a:cxn>
              <a:cxn ang="0">
                <a:pos x="192" y="30"/>
              </a:cxn>
              <a:cxn ang="0">
                <a:pos x="205" y="27"/>
              </a:cxn>
              <a:cxn ang="0">
                <a:pos x="215" y="20"/>
              </a:cxn>
              <a:cxn ang="0">
                <a:pos x="227" y="15"/>
              </a:cxn>
              <a:cxn ang="0">
                <a:pos x="240" y="12"/>
              </a:cxn>
              <a:cxn ang="0">
                <a:pos x="250" y="15"/>
              </a:cxn>
              <a:cxn ang="0">
                <a:pos x="262" y="17"/>
              </a:cxn>
              <a:cxn ang="0">
                <a:pos x="272" y="22"/>
              </a:cxn>
              <a:cxn ang="0">
                <a:pos x="285" y="20"/>
              </a:cxn>
              <a:cxn ang="0">
                <a:pos x="295" y="20"/>
              </a:cxn>
              <a:cxn ang="0">
                <a:pos x="307" y="15"/>
              </a:cxn>
              <a:cxn ang="0">
                <a:pos x="320" y="7"/>
              </a:cxn>
              <a:cxn ang="0">
                <a:pos x="330" y="2"/>
              </a:cxn>
              <a:cxn ang="0">
                <a:pos x="342" y="0"/>
              </a:cxn>
              <a:cxn ang="0">
                <a:pos x="352" y="2"/>
              </a:cxn>
              <a:cxn ang="0">
                <a:pos x="365" y="12"/>
              </a:cxn>
              <a:cxn ang="0">
                <a:pos x="375" y="22"/>
              </a:cxn>
              <a:cxn ang="0">
                <a:pos x="387" y="30"/>
              </a:cxn>
              <a:cxn ang="0">
                <a:pos x="397" y="35"/>
              </a:cxn>
              <a:cxn ang="0">
                <a:pos x="410" y="37"/>
              </a:cxn>
              <a:cxn ang="0">
                <a:pos x="422" y="37"/>
              </a:cxn>
              <a:cxn ang="0">
                <a:pos x="432" y="37"/>
              </a:cxn>
              <a:cxn ang="0">
                <a:pos x="445" y="37"/>
              </a:cxn>
              <a:cxn ang="0">
                <a:pos x="455" y="37"/>
              </a:cxn>
              <a:cxn ang="0">
                <a:pos x="467" y="37"/>
              </a:cxn>
              <a:cxn ang="0">
                <a:pos x="477" y="37"/>
              </a:cxn>
              <a:cxn ang="0">
                <a:pos x="490" y="37"/>
              </a:cxn>
              <a:cxn ang="0">
                <a:pos x="502" y="37"/>
              </a:cxn>
              <a:cxn ang="0">
                <a:pos x="512" y="37"/>
              </a:cxn>
              <a:cxn ang="0">
                <a:pos x="524" y="37"/>
              </a:cxn>
              <a:cxn ang="0">
                <a:pos x="534" y="37"/>
              </a:cxn>
            </a:cxnLst>
            <a:rect l="0" t="0" r="r" b="b"/>
            <a:pathLst>
              <a:path w="534" h="37">
                <a:moveTo>
                  <a:pt x="0" y="37"/>
                </a:moveTo>
                <a:lnTo>
                  <a:pt x="10" y="37"/>
                </a:lnTo>
                <a:lnTo>
                  <a:pt x="23" y="37"/>
                </a:lnTo>
                <a:lnTo>
                  <a:pt x="33" y="37"/>
                </a:lnTo>
                <a:lnTo>
                  <a:pt x="45" y="37"/>
                </a:lnTo>
                <a:lnTo>
                  <a:pt x="58" y="37"/>
                </a:lnTo>
                <a:lnTo>
                  <a:pt x="68" y="37"/>
                </a:lnTo>
                <a:lnTo>
                  <a:pt x="80" y="37"/>
                </a:lnTo>
                <a:lnTo>
                  <a:pt x="90" y="37"/>
                </a:lnTo>
                <a:lnTo>
                  <a:pt x="103" y="37"/>
                </a:lnTo>
                <a:lnTo>
                  <a:pt x="113" y="37"/>
                </a:lnTo>
                <a:lnTo>
                  <a:pt x="125" y="37"/>
                </a:lnTo>
                <a:lnTo>
                  <a:pt x="138" y="37"/>
                </a:lnTo>
                <a:lnTo>
                  <a:pt x="148" y="37"/>
                </a:lnTo>
                <a:lnTo>
                  <a:pt x="160" y="37"/>
                </a:lnTo>
                <a:lnTo>
                  <a:pt x="170" y="35"/>
                </a:lnTo>
                <a:lnTo>
                  <a:pt x="182" y="30"/>
                </a:lnTo>
                <a:lnTo>
                  <a:pt x="192" y="30"/>
                </a:lnTo>
                <a:lnTo>
                  <a:pt x="205" y="27"/>
                </a:lnTo>
                <a:lnTo>
                  <a:pt x="215" y="20"/>
                </a:lnTo>
                <a:lnTo>
                  <a:pt x="227" y="15"/>
                </a:lnTo>
                <a:lnTo>
                  <a:pt x="240" y="12"/>
                </a:lnTo>
                <a:lnTo>
                  <a:pt x="250" y="15"/>
                </a:lnTo>
                <a:lnTo>
                  <a:pt x="262" y="17"/>
                </a:lnTo>
                <a:lnTo>
                  <a:pt x="272" y="22"/>
                </a:lnTo>
                <a:lnTo>
                  <a:pt x="285" y="20"/>
                </a:lnTo>
                <a:lnTo>
                  <a:pt x="295" y="20"/>
                </a:lnTo>
                <a:lnTo>
                  <a:pt x="307" y="15"/>
                </a:lnTo>
                <a:lnTo>
                  <a:pt x="320" y="7"/>
                </a:lnTo>
                <a:lnTo>
                  <a:pt x="330" y="2"/>
                </a:lnTo>
                <a:lnTo>
                  <a:pt x="342" y="0"/>
                </a:lnTo>
                <a:lnTo>
                  <a:pt x="352" y="2"/>
                </a:lnTo>
                <a:lnTo>
                  <a:pt x="365" y="12"/>
                </a:lnTo>
                <a:lnTo>
                  <a:pt x="375" y="22"/>
                </a:lnTo>
                <a:lnTo>
                  <a:pt x="387" y="30"/>
                </a:lnTo>
                <a:lnTo>
                  <a:pt x="397" y="35"/>
                </a:lnTo>
                <a:lnTo>
                  <a:pt x="410" y="37"/>
                </a:lnTo>
                <a:lnTo>
                  <a:pt x="422" y="37"/>
                </a:lnTo>
                <a:lnTo>
                  <a:pt x="432" y="37"/>
                </a:lnTo>
                <a:lnTo>
                  <a:pt x="445" y="37"/>
                </a:lnTo>
                <a:lnTo>
                  <a:pt x="455" y="37"/>
                </a:lnTo>
                <a:lnTo>
                  <a:pt x="467" y="37"/>
                </a:lnTo>
                <a:lnTo>
                  <a:pt x="477" y="37"/>
                </a:lnTo>
                <a:lnTo>
                  <a:pt x="490" y="37"/>
                </a:lnTo>
                <a:lnTo>
                  <a:pt x="502" y="37"/>
                </a:lnTo>
                <a:lnTo>
                  <a:pt x="512" y="37"/>
                </a:lnTo>
                <a:lnTo>
                  <a:pt x="524" y="37"/>
                </a:lnTo>
                <a:lnTo>
                  <a:pt x="534" y="37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0" name="Rectangle 1150"/>
          <p:cNvSpPr>
            <a:spLocks noChangeArrowheads="1"/>
          </p:cNvSpPr>
          <p:nvPr/>
        </p:nvSpPr>
        <p:spPr bwMode="auto">
          <a:xfrm>
            <a:off x="819690" y="4010280"/>
            <a:ext cx="1506350" cy="996890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1" name="Line 1151"/>
          <p:cNvSpPr>
            <a:spLocks noChangeShapeType="1"/>
          </p:cNvSpPr>
          <p:nvPr/>
        </p:nvSpPr>
        <p:spPr bwMode="auto">
          <a:xfrm>
            <a:off x="819690" y="5007170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2" name="Line 1152"/>
          <p:cNvSpPr>
            <a:spLocks noChangeShapeType="1"/>
          </p:cNvSpPr>
          <p:nvPr/>
        </p:nvSpPr>
        <p:spPr bwMode="auto">
          <a:xfrm flipV="1">
            <a:off x="819690" y="4010280"/>
            <a:ext cx="2754" cy="99689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3" name="Rectangle 1153"/>
          <p:cNvSpPr>
            <a:spLocks noChangeArrowheads="1"/>
          </p:cNvSpPr>
          <p:nvPr/>
        </p:nvSpPr>
        <p:spPr bwMode="auto">
          <a:xfrm>
            <a:off x="819690" y="5007170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4" name="Rectangle 1154"/>
          <p:cNvSpPr>
            <a:spLocks noChangeArrowheads="1"/>
          </p:cNvSpPr>
          <p:nvPr/>
        </p:nvSpPr>
        <p:spPr bwMode="auto">
          <a:xfrm>
            <a:off x="819690" y="5007170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5" name="Rectangle 1155"/>
          <p:cNvSpPr>
            <a:spLocks noChangeArrowheads="1"/>
          </p:cNvSpPr>
          <p:nvPr/>
        </p:nvSpPr>
        <p:spPr bwMode="auto">
          <a:xfrm>
            <a:off x="847228" y="5007170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6" name="Rectangle 1156"/>
          <p:cNvSpPr>
            <a:spLocks noChangeArrowheads="1"/>
          </p:cNvSpPr>
          <p:nvPr/>
        </p:nvSpPr>
        <p:spPr bwMode="auto">
          <a:xfrm>
            <a:off x="847228" y="5007170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7" name="Rectangle 1157"/>
          <p:cNvSpPr>
            <a:spLocks noChangeArrowheads="1"/>
          </p:cNvSpPr>
          <p:nvPr/>
        </p:nvSpPr>
        <p:spPr bwMode="auto">
          <a:xfrm>
            <a:off x="883028" y="5007170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8" name="Rectangle 1158"/>
          <p:cNvSpPr>
            <a:spLocks noChangeArrowheads="1"/>
          </p:cNvSpPr>
          <p:nvPr/>
        </p:nvSpPr>
        <p:spPr bwMode="auto">
          <a:xfrm>
            <a:off x="883028" y="5007170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79" name="Rectangle 1159"/>
          <p:cNvSpPr>
            <a:spLocks noChangeArrowheads="1"/>
          </p:cNvSpPr>
          <p:nvPr/>
        </p:nvSpPr>
        <p:spPr bwMode="auto">
          <a:xfrm>
            <a:off x="910567" y="5007170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0" name="Rectangle 1160"/>
          <p:cNvSpPr>
            <a:spLocks noChangeArrowheads="1"/>
          </p:cNvSpPr>
          <p:nvPr/>
        </p:nvSpPr>
        <p:spPr bwMode="auto">
          <a:xfrm>
            <a:off x="910567" y="5007170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1" name="Rectangle 1161"/>
          <p:cNvSpPr>
            <a:spLocks noChangeArrowheads="1"/>
          </p:cNvSpPr>
          <p:nvPr/>
        </p:nvSpPr>
        <p:spPr bwMode="auto">
          <a:xfrm>
            <a:off x="943613" y="5007170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2" name="Rectangle 1162"/>
          <p:cNvSpPr>
            <a:spLocks noChangeArrowheads="1"/>
          </p:cNvSpPr>
          <p:nvPr/>
        </p:nvSpPr>
        <p:spPr bwMode="auto">
          <a:xfrm>
            <a:off x="943613" y="5007170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3" name="Rectangle 1163"/>
          <p:cNvSpPr>
            <a:spLocks noChangeArrowheads="1"/>
          </p:cNvSpPr>
          <p:nvPr/>
        </p:nvSpPr>
        <p:spPr bwMode="auto">
          <a:xfrm>
            <a:off x="971151" y="5007170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4" name="Rectangle 1164"/>
          <p:cNvSpPr>
            <a:spLocks noChangeArrowheads="1"/>
          </p:cNvSpPr>
          <p:nvPr/>
        </p:nvSpPr>
        <p:spPr bwMode="auto">
          <a:xfrm>
            <a:off x="971151" y="5007170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5" name="Rectangle 1165"/>
          <p:cNvSpPr>
            <a:spLocks noChangeArrowheads="1"/>
          </p:cNvSpPr>
          <p:nvPr/>
        </p:nvSpPr>
        <p:spPr bwMode="auto">
          <a:xfrm>
            <a:off x="1006951" y="5007170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6" name="Rectangle 1166"/>
          <p:cNvSpPr>
            <a:spLocks noChangeArrowheads="1"/>
          </p:cNvSpPr>
          <p:nvPr/>
        </p:nvSpPr>
        <p:spPr bwMode="auto">
          <a:xfrm>
            <a:off x="1006951" y="5007170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7" name="Rectangle 1167"/>
          <p:cNvSpPr>
            <a:spLocks noChangeArrowheads="1"/>
          </p:cNvSpPr>
          <p:nvPr/>
        </p:nvSpPr>
        <p:spPr bwMode="auto">
          <a:xfrm>
            <a:off x="1034489" y="5007170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8" name="Rectangle 1168"/>
          <p:cNvSpPr>
            <a:spLocks noChangeArrowheads="1"/>
          </p:cNvSpPr>
          <p:nvPr/>
        </p:nvSpPr>
        <p:spPr bwMode="auto">
          <a:xfrm>
            <a:off x="1034489" y="5007170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89" name="Rectangle 1169"/>
          <p:cNvSpPr>
            <a:spLocks noChangeArrowheads="1"/>
          </p:cNvSpPr>
          <p:nvPr/>
        </p:nvSpPr>
        <p:spPr bwMode="auto">
          <a:xfrm>
            <a:off x="1067536" y="5007170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0" name="Rectangle 1170"/>
          <p:cNvSpPr>
            <a:spLocks noChangeArrowheads="1"/>
          </p:cNvSpPr>
          <p:nvPr/>
        </p:nvSpPr>
        <p:spPr bwMode="auto">
          <a:xfrm>
            <a:off x="1067536" y="5007170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1" name="Rectangle 1171"/>
          <p:cNvSpPr>
            <a:spLocks noChangeArrowheads="1"/>
          </p:cNvSpPr>
          <p:nvPr/>
        </p:nvSpPr>
        <p:spPr bwMode="auto">
          <a:xfrm>
            <a:off x="1103335" y="5007170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2" name="Rectangle 1172"/>
          <p:cNvSpPr>
            <a:spLocks noChangeArrowheads="1"/>
          </p:cNvSpPr>
          <p:nvPr/>
        </p:nvSpPr>
        <p:spPr bwMode="auto">
          <a:xfrm>
            <a:off x="1103335" y="5007170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3" name="Rectangle 1173"/>
          <p:cNvSpPr>
            <a:spLocks noChangeArrowheads="1"/>
          </p:cNvSpPr>
          <p:nvPr/>
        </p:nvSpPr>
        <p:spPr bwMode="auto">
          <a:xfrm>
            <a:off x="1130874" y="4987893"/>
            <a:ext cx="33046" cy="192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4" name="Rectangle 1174"/>
          <p:cNvSpPr>
            <a:spLocks noChangeArrowheads="1"/>
          </p:cNvSpPr>
          <p:nvPr/>
        </p:nvSpPr>
        <p:spPr bwMode="auto">
          <a:xfrm>
            <a:off x="1130874" y="4987893"/>
            <a:ext cx="33046" cy="192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5" name="Rectangle 1175"/>
          <p:cNvSpPr>
            <a:spLocks noChangeArrowheads="1"/>
          </p:cNvSpPr>
          <p:nvPr/>
        </p:nvSpPr>
        <p:spPr bwMode="auto">
          <a:xfrm>
            <a:off x="1163920" y="4974124"/>
            <a:ext cx="27538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6" name="Rectangle 1176"/>
          <p:cNvSpPr>
            <a:spLocks noChangeArrowheads="1"/>
          </p:cNvSpPr>
          <p:nvPr/>
        </p:nvSpPr>
        <p:spPr bwMode="auto">
          <a:xfrm>
            <a:off x="1163920" y="4974124"/>
            <a:ext cx="27538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7" name="Rectangle 1177"/>
          <p:cNvSpPr>
            <a:spLocks noChangeArrowheads="1"/>
          </p:cNvSpPr>
          <p:nvPr/>
        </p:nvSpPr>
        <p:spPr bwMode="auto">
          <a:xfrm>
            <a:off x="1191458" y="5007170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8" name="Rectangle 1178"/>
          <p:cNvSpPr>
            <a:spLocks noChangeArrowheads="1"/>
          </p:cNvSpPr>
          <p:nvPr/>
        </p:nvSpPr>
        <p:spPr bwMode="auto">
          <a:xfrm>
            <a:off x="1191458" y="5007170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9" name="Rectangle 1179"/>
          <p:cNvSpPr>
            <a:spLocks noChangeArrowheads="1"/>
          </p:cNvSpPr>
          <p:nvPr/>
        </p:nvSpPr>
        <p:spPr bwMode="auto">
          <a:xfrm>
            <a:off x="1227258" y="5007170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0" name="Rectangle 1180"/>
          <p:cNvSpPr>
            <a:spLocks noChangeArrowheads="1"/>
          </p:cNvSpPr>
          <p:nvPr/>
        </p:nvSpPr>
        <p:spPr bwMode="auto">
          <a:xfrm>
            <a:off x="1227258" y="5007170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1" name="Rectangle 1181"/>
          <p:cNvSpPr>
            <a:spLocks noChangeArrowheads="1"/>
          </p:cNvSpPr>
          <p:nvPr/>
        </p:nvSpPr>
        <p:spPr bwMode="auto">
          <a:xfrm>
            <a:off x="1254797" y="5007170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2" name="Rectangle 1182"/>
          <p:cNvSpPr>
            <a:spLocks noChangeArrowheads="1"/>
          </p:cNvSpPr>
          <p:nvPr/>
        </p:nvSpPr>
        <p:spPr bwMode="auto">
          <a:xfrm>
            <a:off x="1254797" y="5007170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3" name="Rectangle 1183"/>
          <p:cNvSpPr>
            <a:spLocks noChangeArrowheads="1"/>
          </p:cNvSpPr>
          <p:nvPr/>
        </p:nvSpPr>
        <p:spPr bwMode="auto">
          <a:xfrm>
            <a:off x="1287843" y="4891509"/>
            <a:ext cx="35800" cy="1156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4" name="Rectangle 1184"/>
          <p:cNvSpPr>
            <a:spLocks noChangeArrowheads="1"/>
          </p:cNvSpPr>
          <p:nvPr/>
        </p:nvSpPr>
        <p:spPr bwMode="auto">
          <a:xfrm>
            <a:off x="1287843" y="4891509"/>
            <a:ext cx="35800" cy="1156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5" name="Rectangle 1185"/>
          <p:cNvSpPr>
            <a:spLocks noChangeArrowheads="1"/>
          </p:cNvSpPr>
          <p:nvPr/>
        </p:nvSpPr>
        <p:spPr bwMode="auto">
          <a:xfrm>
            <a:off x="1323643" y="4657432"/>
            <a:ext cx="27538" cy="3497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6" name="Rectangle 1186"/>
          <p:cNvSpPr>
            <a:spLocks noChangeArrowheads="1"/>
          </p:cNvSpPr>
          <p:nvPr/>
        </p:nvSpPr>
        <p:spPr bwMode="auto">
          <a:xfrm>
            <a:off x="1323643" y="4657432"/>
            <a:ext cx="27538" cy="3497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7" name="Rectangle 1187"/>
          <p:cNvSpPr>
            <a:spLocks noChangeArrowheads="1"/>
          </p:cNvSpPr>
          <p:nvPr/>
        </p:nvSpPr>
        <p:spPr bwMode="auto">
          <a:xfrm>
            <a:off x="1351181" y="4830924"/>
            <a:ext cx="33046" cy="1762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8" name="Rectangle 1188"/>
          <p:cNvSpPr>
            <a:spLocks noChangeArrowheads="1"/>
          </p:cNvSpPr>
          <p:nvPr/>
        </p:nvSpPr>
        <p:spPr bwMode="auto">
          <a:xfrm>
            <a:off x="1351181" y="4830924"/>
            <a:ext cx="33046" cy="1762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09" name="Rectangle 1189"/>
          <p:cNvSpPr>
            <a:spLocks noChangeArrowheads="1"/>
          </p:cNvSpPr>
          <p:nvPr/>
        </p:nvSpPr>
        <p:spPr bwMode="auto">
          <a:xfrm>
            <a:off x="1384227" y="4974124"/>
            <a:ext cx="27538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0" name="Rectangle 1190"/>
          <p:cNvSpPr>
            <a:spLocks noChangeArrowheads="1"/>
          </p:cNvSpPr>
          <p:nvPr/>
        </p:nvSpPr>
        <p:spPr bwMode="auto">
          <a:xfrm>
            <a:off x="1384227" y="4974124"/>
            <a:ext cx="27538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1" name="Rectangle 1191"/>
          <p:cNvSpPr>
            <a:spLocks noChangeArrowheads="1"/>
          </p:cNvSpPr>
          <p:nvPr/>
        </p:nvSpPr>
        <p:spPr bwMode="auto">
          <a:xfrm>
            <a:off x="1411765" y="4932816"/>
            <a:ext cx="35800" cy="743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2" name="Rectangle 1192"/>
          <p:cNvSpPr>
            <a:spLocks noChangeArrowheads="1"/>
          </p:cNvSpPr>
          <p:nvPr/>
        </p:nvSpPr>
        <p:spPr bwMode="auto">
          <a:xfrm>
            <a:off x="1411765" y="4932816"/>
            <a:ext cx="35800" cy="743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3" name="Rectangle 1193"/>
          <p:cNvSpPr>
            <a:spLocks noChangeArrowheads="1"/>
          </p:cNvSpPr>
          <p:nvPr/>
        </p:nvSpPr>
        <p:spPr bwMode="auto">
          <a:xfrm>
            <a:off x="1447565" y="4932816"/>
            <a:ext cx="27538" cy="743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4" name="Rectangle 1194"/>
          <p:cNvSpPr>
            <a:spLocks noChangeArrowheads="1"/>
          </p:cNvSpPr>
          <p:nvPr/>
        </p:nvSpPr>
        <p:spPr bwMode="auto">
          <a:xfrm>
            <a:off x="1447565" y="4932816"/>
            <a:ext cx="27538" cy="743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5" name="Rectangle 1195"/>
          <p:cNvSpPr>
            <a:spLocks noChangeArrowheads="1"/>
          </p:cNvSpPr>
          <p:nvPr/>
        </p:nvSpPr>
        <p:spPr bwMode="auto">
          <a:xfrm>
            <a:off x="1475104" y="4817155"/>
            <a:ext cx="33046" cy="1900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6" name="Rectangle 1196"/>
          <p:cNvSpPr>
            <a:spLocks noChangeArrowheads="1"/>
          </p:cNvSpPr>
          <p:nvPr/>
        </p:nvSpPr>
        <p:spPr bwMode="auto">
          <a:xfrm>
            <a:off x="1475104" y="4817155"/>
            <a:ext cx="33046" cy="1900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7" name="Rectangle 1197"/>
          <p:cNvSpPr>
            <a:spLocks noChangeArrowheads="1"/>
          </p:cNvSpPr>
          <p:nvPr/>
        </p:nvSpPr>
        <p:spPr bwMode="auto">
          <a:xfrm>
            <a:off x="1508150" y="4932816"/>
            <a:ext cx="27538" cy="743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8" name="Rectangle 1198"/>
          <p:cNvSpPr>
            <a:spLocks noChangeArrowheads="1"/>
          </p:cNvSpPr>
          <p:nvPr/>
        </p:nvSpPr>
        <p:spPr bwMode="auto">
          <a:xfrm>
            <a:off x="1508150" y="4932816"/>
            <a:ext cx="27538" cy="743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19" name="Rectangle 1199"/>
          <p:cNvSpPr>
            <a:spLocks noChangeArrowheads="1"/>
          </p:cNvSpPr>
          <p:nvPr/>
        </p:nvSpPr>
        <p:spPr bwMode="auto">
          <a:xfrm>
            <a:off x="1535688" y="4974124"/>
            <a:ext cx="33046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0" name="Rectangle 1200"/>
          <p:cNvSpPr>
            <a:spLocks noChangeArrowheads="1"/>
          </p:cNvSpPr>
          <p:nvPr/>
        </p:nvSpPr>
        <p:spPr bwMode="auto">
          <a:xfrm>
            <a:off x="1535688" y="4974124"/>
            <a:ext cx="33046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1" name="Rectangle 1201"/>
          <p:cNvSpPr>
            <a:spLocks noChangeArrowheads="1"/>
          </p:cNvSpPr>
          <p:nvPr/>
        </p:nvSpPr>
        <p:spPr bwMode="auto">
          <a:xfrm>
            <a:off x="1568734" y="4946586"/>
            <a:ext cx="35800" cy="605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2" name="Rectangle 1202"/>
          <p:cNvSpPr>
            <a:spLocks noChangeArrowheads="1"/>
          </p:cNvSpPr>
          <p:nvPr/>
        </p:nvSpPr>
        <p:spPr bwMode="auto">
          <a:xfrm>
            <a:off x="1568734" y="4946586"/>
            <a:ext cx="35800" cy="605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3" name="Rectangle 1203"/>
          <p:cNvSpPr>
            <a:spLocks noChangeArrowheads="1"/>
          </p:cNvSpPr>
          <p:nvPr/>
        </p:nvSpPr>
        <p:spPr bwMode="auto">
          <a:xfrm>
            <a:off x="1604534" y="4932816"/>
            <a:ext cx="27538" cy="743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4" name="Rectangle 1204"/>
          <p:cNvSpPr>
            <a:spLocks noChangeArrowheads="1"/>
          </p:cNvSpPr>
          <p:nvPr/>
        </p:nvSpPr>
        <p:spPr bwMode="auto">
          <a:xfrm>
            <a:off x="1604534" y="4932816"/>
            <a:ext cx="27538" cy="743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5" name="Rectangle 1205"/>
          <p:cNvSpPr>
            <a:spLocks noChangeArrowheads="1"/>
          </p:cNvSpPr>
          <p:nvPr/>
        </p:nvSpPr>
        <p:spPr bwMode="auto">
          <a:xfrm>
            <a:off x="1632073" y="4919047"/>
            <a:ext cx="33046" cy="881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6" name="Rectangle 1206"/>
          <p:cNvSpPr>
            <a:spLocks noChangeArrowheads="1"/>
          </p:cNvSpPr>
          <p:nvPr/>
        </p:nvSpPr>
        <p:spPr bwMode="auto">
          <a:xfrm>
            <a:off x="1632073" y="4919047"/>
            <a:ext cx="33046" cy="881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7" name="Rectangle 1207"/>
          <p:cNvSpPr>
            <a:spLocks noChangeArrowheads="1"/>
          </p:cNvSpPr>
          <p:nvPr/>
        </p:nvSpPr>
        <p:spPr bwMode="auto">
          <a:xfrm>
            <a:off x="1665119" y="4877740"/>
            <a:ext cx="27538" cy="12943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8" name="Rectangle 1208"/>
          <p:cNvSpPr>
            <a:spLocks noChangeArrowheads="1"/>
          </p:cNvSpPr>
          <p:nvPr/>
        </p:nvSpPr>
        <p:spPr bwMode="auto">
          <a:xfrm>
            <a:off x="1665119" y="4877740"/>
            <a:ext cx="27538" cy="12943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9" name="Rectangle 1209"/>
          <p:cNvSpPr>
            <a:spLocks noChangeArrowheads="1"/>
          </p:cNvSpPr>
          <p:nvPr/>
        </p:nvSpPr>
        <p:spPr bwMode="auto">
          <a:xfrm>
            <a:off x="1692657" y="4803386"/>
            <a:ext cx="35800" cy="2037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0" name="Rectangle 1210"/>
          <p:cNvSpPr>
            <a:spLocks noChangeArrowheads="1"/>
          </p:cNvSpPr>
          <p:nvPr/>
        </p:nvSpPr>
        <p:spPr bwMode="auto">
          <a:xfrm>
            <a:off x="1692657" y="4803386"/>
            <a:ext cx="35800" cy="2037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1" name="Rectangle 1211"/>
          <p:cNvSpPr>
            <a:spLocks noChangeArrowheads="1"/>
          </p:cNvSpPr>
          <p:nvPr/>
        </p:nvSpPr>
        <p:spPr bwMode="auto">
          <a:xfrm>
            <a:off x="1728457" y="4830924"/>
            <a:ext cx="27538" cy="1762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2" name="Rectangle 1212"/>
          <p:cNvSpPr>
            <a:spLocks noChangeArrowheads="1"/>
          </p:cNvSpPr>
          <p:nvPr/>
        </p:nvSpPr>
        <p:spPr bwMode="auto">
          <a:xfrm>
            <a:off x="1728457" y="4830924"/>
            <a:ext cx="27538" cy="1762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3" name="Rectangle 1213"/>
          <p:cNvSpPr>
            <a:spLocks noChangeArrowheads="1"/>
          </p:cNvSpPr>
          <p:nvPr/>
        </p:nvSpPr>
        <p:spPr bwMode="auto">
          <a:xfrm>
            <a:off x="1755995" y="4844694"/>
            <a:ext cx="33046" cy="1624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4" name="Rectangle 1214"/>
          <p:cNvSpPr>
            <a:spLocks noChangeArrowheads="1"/>
          </p:cNvSpPr>
          <p:nvPr/>
        </p:nvSpPr>
        <p:spPr bwMode="auto">
          <a:xfrm>
            <a:off x="1755995" y="4844694"/>
            <a:ext cx="33046" cy="1624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5" name="Rectangle 1215"/>
          <p:cNvSpPr>
            <a:spLocks noChangeArrowheads="1"/>
          </p:cNvSpPr>
          <p:nvPr/>
        </p:nvSpPr>
        <p:spPr bwMode="auto">
          <a:xfrm>
            <a:off x="1789041" y="4877740"/>
            <a:ext cx="35800" cy="12943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6" name="Rectangle 1216"/>
          <p:cNvSpPr>
            <a:spLocks noChangeArrowheads="1"/>
          </p:cNvSpPr>
          <p:nvPr/>
        </p:nvSpPr>
        <p:spPr bwMode="auto">
          <a:xfrm>
            <a:off x="1789041" y="4877740"/>
            <a:ext cx="35800" cy="12943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7" name="Rectangle 1217"/>
          <p:cNvSpPr>
            <a:spLocks noChangeArrowheads="1"/>
          </p:cNvSpPr>
          <p:nvPr/>
        </p:nvSpPr>
        <p:spPr bwMode="auto">
          <a:xfrm>
            <a:off x="1824841" y="4919047"/>
            <a:ext cx="27538" cy="881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8" name="Rectangle 1218"/>
          <p:cNvSpPr>
            <a:spLocks noChangeArrowheads="1"/>
          </p:cNvSpPr>
          <p:nvPr/>
        </p:nvSpPr>
        <p:spPr bwMode="auto">
          <a:xfrm>
            <a:off x="1824841" y="4919047"/>
            <a:ext cx="27538" cy="881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39" name="Rectangle 1219"/>
          <p:cNvSpPr>
            <a:spLocks noChangeArrowheads="1"/>
          </p:cNvSpPr>
          <p:nvPr/>
        </p:nvSpPr>
        <p:spPr bwMode="auto">
          <a:xfrm>
            <a:off x="1852380" y="4905278"/>
            <a:ext cx="33046" cy="1018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0" name="Rectangle 1220"/>
          <p:cNvSpPr>
            <a:spLocks noChangeArrowheads="1"/>
          </p:cNvSpPr>
          <p:nvPr/>
        </p:nvSpPr>
        <p:spPr bwMode="auto">
          <a:xfrm>
            <a:off x="1852380" y="4905278"/>
            <a:ext cx="33046" cy="1018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1" name="Rectangle 1221"/>
          <p:cNvSpPr>
            <a:spLocks noChangeArrowheads="1"/>
          </p:cNvSpPr>
          <p:nvPr/>
        </p:nvSpPr>
        <p:spPr bwMode="auto">
          <a:xfrm>
            <a:off x="1885426" y="4932816"/>
            <a:ext cx="27538" cy="743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2" name="Rectangle 1222"/>
          <p:cNvSpPr>
            <a:spLocks noChangeArrowheads="1"/>
          </p:cNvSpPr>
          <p:nvPr/>
        </p:nvSpPr>
        <p:spPr bwMode="auto">
          <a:xfrm>
            <a:off x="1885426" y="4932816"/>
            <a:ext cx="27538" cy="743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3" name="Rectangle 1223"/>
          <p:cNvSpPr>
            <a:spLocks noChangeArrowheads="1"/>
          </p:cNvSpPr>
          <p:nvPr/>
        </p:nvSpPr>
        <p:spPr bwMode="auto">
          <a:xfrm>
            <a:off x="1912964" y="4960355"/>
            <a:ext cx="35800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4" name="Rectangle 1224"/>
          <p:cNvSpPr>
            <a:spLocks noChangeArrowheads="1"/>
          </p:cNvSpPr>
          <p:nvPr/>
        </p:nvSpPr>
        <p:spPr bwMode="auto">
          <a:xfrm>
            <a:off x="1912964" y="4960355"/>
            <a:ext cx="35800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5" name="Rectangle 1225"/>
          <p:cNvSpPr>
            <a:spLocks noChangeArrowheads="1"/>
          </p:cNvSpPr>
          <p:nvPr/>
        </p:nvSpPr>
        <p:spPr bwMode="auto">
          <a:xfrm>
            <a:off x="1948764" y="4960355"/>
            <a:ext cx="27538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6" name="Rectangle 1226"/>
          <p:cNvSpPr>
            <a:spLocks noChangeArrowheads="1"/>
          </p:cNvSpPr>
          <p:nvPr/>
        </p:nvSpPr>
        <p:spPr bwMode="auto">
          <a:xfrm>
            <a:off x="1948764" y="4960355"/>
            <a:ext cx="27538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7" name="Rectangle 1227"/>
          <p:cNvSpPr>
            <a:spLocks noChangeArrowheads="1"/>
          </p:cNvSpPr>
          <p:nvPr/>
        </p:nvSpPr>
        <p:spPr bwMode="auto">
          <a:xfrm>
            <a:off x="1976303" y="5007170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8" name="Rectangle 1228"/>
          <p:cNvSpPr>
            <a:spLocks noChangeArrowheads="1"/>
          </p:cNvSpPr>
          <p:nvPr/>
        </p:nvSpPr>
        <p:spPr bwMode="auto">
          <a:xfrm>
            <a:off x="1976303" y="5007170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" name="Rectangle 1229"/>
          <p:cNvSpPr>
            <a:spLocks noChangeArrowheads="1"/>
          </p:cNvSpPr>
          <p:nvPr/>
        </p:nvSpPr>
        <p:spPr bwMode="auto">
          <a:xfrm>
            <a:off x="2009349" y="5007170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0" name="Rectangle 1230"/>
          <p:cNvSpPr>
            <a:spLocks noChangeArrowheads="1"/>
          </p:cNvSpPr>
          <p:nvPr/>
        </p:nvSpPr>
        <p:spPr bwMode="auto">
          <a:xfrm>
            <a:off x="2009349" y="5007170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1" name="Rectangle 1231"/>
          <p:cNvSpPr>
            <a:spLocks noChangeArrowheads="1"/>
          </p:cNvSpPr>
          <p:nvPr/>
        </p:nvSpPr>
        <p:spPr bwMode="auto">
          <a:xfrm>
            <a:off x="2036887" y="4987893"/>
            <a:ext cx="35800" cy="192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2" name="Rectangle 1232"/>
          <p:cNvSpPr>
            <a:spLocks noChangeArrowheads="1"/>
          </p:cNvSpPr>
          <p:nvPr/>
        </p:nvSpPr>
        <p:spPr bwMode="auto">
          <a:xfrm>
            <a:off x="2036887" y="4987893"/>
            <a:ext cx="35800" cy="192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3" name="Rectangle 1233"/>
          <p:cNvSpPr>
            <a:spLocks noChangeArrowheads="1"/>
          </p:cNvSpPr>
          <p:nvPr/>
        </p:nvSpPr>
        <p:spPr bwMode="auto">
          <a:xfrm>
            <a:off x="2072687" y="5007170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4" name="Rectangle 1234"/>
          <p:cNvSpPr>
            <a:spLocks noChangeArrowheads="1"/>
          </p:cNvSpPr>
          <p:nvPr/>
        </p:nvSpPr>
        <p:spPr bwMode="auto">
          <a:xfrm>
            <a:off x="2072687" y="5007170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6" name="Rectangle 1236"/>
          <p:cNvSpPr>
            <a:spLocks noChangeArrowheads="1"/>
          </p:cNvSpPr>
          <p:nvPr/>
        </p:nvSpPr>
        <p:spPr bwMode="auto">
          <a:xfrm>
            <a:off x="2105733" y="4946587"/>
            <a:ext cx="27538" cy="6058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7" name="Rectangle 1237"/>
          <p:cNvSpPr>
            <a:spLocks noChangeArrowheads="1"/>
          </p:cNvSpPr>
          <p:nvPr/>
        </p:nvSpPr>
        <p:spPr bwMode="auto">
          <a:xfrm>
            <a:off x="2105733" y="4946587"/>
            <a:ext cx="27538" cy="6058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8" name="Rectangle 1238"/>
          <p:cNvSpPr>
            <a:spLocks noChangeArrowheads="1"/>
          </p:cNvSpPr>
          <p:nvPr/>
        </p:nvSpPr>
        <p:spPr bwMode="auto">
          <a:xfrm>
            <a:off x="2133271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9" name="Rectangle 1239"/>
          <p:cNvSpPr>
            <a:spLocks noChangeArrowheads="1"/>
          </p:cNvSpPr>
          <p:nvPr/>
        </p:nvSpPr>
        <p:spPr bwMode="auto">
          <a:xfrm>
            <a:off x="2133271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0" name="Rectangle 1240"/>
          <p:cNvSpPr>
            <a:spLocks noChangeArrowheads="1"/>
          </p:cNvSpPr>
          <p:nvPr/>
        </p:nvSpPr>
        <p:spPr bwMode="auto">
          <a:xfrm>
            <a:off x="2169071" y="4987894"/>
            <a:ext cx="27538" cy="192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1" name="Rectangle 1241"/>
          <p:cNvSpPr>
            <a:spLocks noChangeArrowheads="1"/>
          </p:cNvSpPr>
          <p:nvPr/>
        </p:nvSpPr>
        <p:spPr bwMode="auto">
          <a:xfrm>
            <a:off x="2169071" y="4987894"/>
            <a:ext cx="27538" cy="192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2" name="Rectangle 1242"/>
          <p:cNvSpPr>
            <a:spLocks noChangeArrowheads="1"/>
          </p:cNvSpPr>
          <p:nvPr/>
        </p:nvSpPr>
        <p:spPr bwMode="auto">
          <a:xfrm>
            <a:off x="2196610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3" name="Rectangle 1243"/>
          <p:cNvSpPr>
            <a:spLocks noChangeArrowheads="1"/>
          </p:cNvSpPr>
          <p:nvPr/>
        </p:nvSpPr>
        <p:spPr bwMode="auto">
          <a:xfrm>
            <a:off x="2196610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4" name="Rectangle 1244"/>
          <p:cNvSpPr>
            <a:spLocks noChangeArrowheads="1"/>
          </p:cNvSpPr>
          <p:nvPr/>
        </p:nvSpPr>
        <p:spPr bwMode="auto">
          <a:xfrm>
            <a:off x="2229656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5" name="Rectangle 1245"/>
          <p:cNvSpPr>
            <a:spLocks noChangeArrowheads="1"/>
          </p:cNvSpPr>
          <p:nvPr/>
        </p:nvSpPr>
        <p:spPr bwMode="auto">
          <a:xfrm>
            <a:off x="2229656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6" name="Rectangle 1246"/>
          <p:cNvSpPr>
            <a:spLocks noChangeArrowheads="1"/>
          </p:cNvSpPr>
          <p:nvPr/>
        </p:nvSpPr>
        <p:spPr bwMode="auto">
          <a:xfrm>
            <a:off x="2257194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7" name="Rectangle 1247"/>
          <p:cNvSpPr>
            <a:spLocks noChangeArrowheads="1"/>
          </p:cNvSpPr>
          <p:nvPr/>
        </p:nvSpPr>
        <p:spPr bwMode="auto">
          <a:xfrm>
            <a:off x="2257194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8" name="Rectangle 1248"/>
          <p:cNvSpPr>
            <a:spLocks noChangeArrowheads="1"/>
          </p:cNvSpPr>
          <p:nvPr/>
        </p:nvSpPr>
        <p:spPr bwMode="auto">
          <a:xfrm>
            <a:off x="2292994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9" name="Rectangle 1249"/>
          <p:cNvSpPr>
            <a:spLocks noChangeArrowheads="1"/>
          </p:cNvSpPr>
          <p:nvPr/>
        </p:nvSpPr>
        <p:spPr bwMode="auto">
          <a:xfrm>
            <a:off x="2292994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0" name="Line 1250"/>
          <p:cNvSpPr>
            <a:spLocks noChangeShapeType="1"/>
          </p:cNvSpPr>
          <p:nvPr/>
        </p:nvSpPr>
        <p:spPr bwMode="auto">
          <a:xfrm>
            <a:off x="819690" y="500717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1" name="Freeform 1251"/>
          <p:cNvSpPr>
            <a:spLocks/>
          </p:cNvSpPr>
          <p:nvPr/>
        </p:nvSpPr>
        <p:spPr bwMode="auto">
          <a:xfrm>
            <a:off x="833459" y="4836433"/>
            <a:ext cx="1473304" cy="165231"/>
          </a:xfrm>
          <a:custGeom>
            <a:avLst/>
            <a:gdLst/>
            <a:ahLst/>
            <a:cxnLst>
              <a:cxn ang="0">
                <a:pos x="0" y="60"/>
              </a:cxn>
              <a:cxn ang="0">
                <a:pos x="10" y="60"/>
              </a:cxn>
              <a:cxn ang="0">
                <a:pos x="23" y="60"/>
              </a:cxn>
              <a:cxn ang="0">
                <a:pos x="33" y="60"/>
              </a:cxn>
              <a:cxn ang="0">
                <a:pos x="45" y="60"/>
              </a:cxn>
              <a:cxn ang="0">
                <a:pos x="58" y="60"/>
              </a:cxn>
              <a:cxn ang="0">
                <a:pos x="68" y="60"/>
              </a:cxn>
              <a:cxn ang="0">
                <a:pos x="80" y="60"/>
              </a:cxn>
              <a:cxn ang="0">
                <a:pos x="90" y="60"/>
              </a:cxn>
              <a:cxn ang="0">
                <a:pos x="103" y="60"/>
              </a:cxn>
              <a:cxn ang="0">
                <a:pos x="113" y="60"/>
              </a:cxn>
              <a:cxn ang="0">
                <a:pos x="125" y="60"/>
              </a:cxn>
              <a:cxn ang="0">
                <a:pos x="138" y="57"/>
              </a:cxn>
              <a:cxn ang="0">
                <a:pos x="148" y="55"/>
              </a:cxn>
              <a:cxn ang="0">
                <a:pos x="160" y="40"/>
              </a:cxn>
              <a:cxn ang="0">
                <a:pos x="170" y="20"/>
              </a:cxn>
              <a:cxn ang="0">
                <a:pos x="183" y="0"/>
              </a:cxn>
              <a:cxn ang="0">
                <a:pos x="193" y="7"/>
              </a:cxn>
              <a:cxn ang="0">
                <a:pos x="205" y="20"/>
              </a:cxn>
              <a:cxn ang="0">
                <a:pos x="215" y="17"/>
              </a:cxn>
              <a:cxn ang="0">
                <a:pos x="228" y="20"/>
              </a:cxn>
              <a:cxn ang="0">
                <a:pos x="240" y="25"/>
              </a:cxn>
              <a:cxn ang="0">
                <a:pos x="250" y="32"/>
              </a:cxn>
              <a:cxn ang="0">
                <a:pos x="262" y="35"/>
              </a:cxn>
              <a:cxn ang="0">
                <a:pos x="272" y="37"/>
              </a:cxn>
              <a:cxn ang="0">
                <a:pos x="285" y="30"/>
              </a:cxn>
              <a:cxn ang="0">
                <a:pos x="295" y="25"/>
              </a:cxn>
              <a:cxn ang="0">
                <a:pos x="307" y="17"/>
              </a:cxn>
              <a:cxn ang="0">
                <a:pos x="320" y="5"/>
              </a:cxn>
              <a:cxn ang="0">
                <a:pos x="330" y="3"/>
              </a:cxn>
              <a:cxn ang="0">
                <a:pos x="342" y="5"/>
              </a:cxn>
              <a:cxn ang="0">
                <a:pos x="352" y="7"/>
              </a:cxn>
              <a:cxn ang="0">
                <a:pos x="365" y="17"/>
              </a:cxn>
              <a:cxn ang="0">
                <a:pos x="375" y="27"/>
              </a:cxn>
              <a:cxn ang="0">
                <a:pos x="387" y="37"/>
              </a:cxn>
              <a:cxn ang="0">
                <a:pos x="397" y="45"/>
              </a:cxn>
              <a:cxn ang="0">
                <a:pos x="410" y="50"/>
              </a:cxn>
              <a:cxn ang="0">
                <a:pos x="422" y="52"/>
              </a:cxn>
              <a:cxn ang="0">
                <a:pos x="432" y="55"/>
              </a:cxn>
              <a:cxn ang="0">
                <a:pos x="445" y="57"/>
              </a:cxn>
              <a:cxn ang="0">
                <a:pos x="455" y="57"/>
              </a:cxn>
              <a:cxn ang="0">
                <a:pos x="467" y="57"/>
              </a:cxn>
              <a:cxn ang="0">
                <a:pos x="477" y="57"/>
              </a:cxn>
              <a:cxn ang="0">
                <a:pos x="490" y="57"/>
              </a:cxn>
              <a:cxn ang="0">
                <a:pos x="502" y="57"/>
              </a:cxn>
              <a:cxn ang="0">
                <a:pos x="512" y="57"/>
              </a:cxn>
              <a:cxn ang="0">
                <a:pos x="525" y="60"/>
              </a:cxn>
              <a:cxn ang="0">
                <a:pos x="535" y="60"/>
              </a:cxn>
            </a:cxnLst>
            <a:rect l="0" t="0" r="r" b="b"/>
            <a:pathLst>
              <a:path w="535" h="60">
                <a:moveTo>
                  <a:pt x="0" y="60"/>
                </a:moveTo>
                <a:lnTo>
                  <a:pt x="10" y="60"/>
                </a:lnTo>
                <a:lnTo>
                  <a:pt x="23" y="60"/>
                </a:lnTo>
                <a:lnTo>
                  <a:pt x="33" y="60"/>
                </a:lnTo>
                <a:lnTo>
                  <a:pt x="45" y="60"/>
                </a:lnTo>
                <a:lnTo>
                  <a:pt x="58" y="60"/>
                </a:lnTo>
                <a:lnTo>
                  <a:pt x="68" y="60"/>
                </a:lnTo>
                <a:lnTo>
                  <a:pt x="80" y="60"/>
                </a:lnTo>
                <a:lnTo>
                  <a:pt x="90" y="60"/>
                </a:lnTo>
                <a:lnTo>
                  <a:pt x="103" y="60"/>
                </a:lnTo>
                <a:lnTo>
                  <a:pt x="113" y="60"/>
                </a:lnTo>
                <a:lnTo>
                  <a:pt x="125" y="60"/>
                </a:lnTo>
                <a:lnTo>
                  <a:pt x="138" y="57"/>
                </a:lnTo>
                <a:lnTo>
                  <a:pt x="148" y="55"/>
                </a:lnTo>
                <a:lnTo>
                  <a:pt x="160" y="40"/>
                </a:lnTo>
                <a:lnTo>
                  <a:pt x="170" y="20"/>
                </a:lnTo>
                <a:lnTo>
                  <a:pt x="183" y="0"/>
                </a:lnTo>
                <a:lnTo>
                  <a:pt x="193" y="7"/>
                </a:lnTo>
                <a:lnTo>
                  <a:pt x="205" y="20"/>
                </a:lnTo>
                <a:lnTo>
                  <a:pt x="215" y="17"/>
                </a:lnTo>
                <a:lnTo>
                  <a:pt x="228" y="20"/>
                </a:lnTo>
                <a:lnTo>
                  <a:pt x="240" y="25"/>
                </a:lnTo>
                <a:lnTo>
                  <a:pt x="250" y="32"/>
                </a:lnTo>
                <a:lnTo>
                  <a:pt x="262" y="35"/>
                </a:lnTo>
                <a:lnTo>
                  <a:pt x="272" y="37"/>
                </a:lnTo>
                <a:lnTo>
                  <a:pt x="285" y="30"/>
                </a:lnTo>
                <a:lnTo>
                  <a:pt x="295" y="25"/>
                </a:lnTo>
                <a:lnTo>
                  <a:pt x="307" y="17"/>
                </a:lnTo>
                <a:lnTo>
                  <a:pt x="320" y="5"/>
                </a:lnTo>
                <a:lnTo>
                  <a:pt x="330" y="3"/>
                </a:lnTo>
                <a:lnTo>
                  <a:pt x="342" y="5"/>
                </a:lnTo>
                <a:lnTo>
                  <a:pt x="352" y="7"/>
                </a:lnTo>
                <a:lnTo>
                  <a:pt x="365" y="17"/>
                </a:lnTo>
                <a:lnTo>
                  <a:pt x="375" y="27"/>
                </a:lnTo>
                <a:lnTo>
                  <a:pt x="387" y="37"/>
                </a:lnTo>
                <a:lnTo>
                  <a:pt x="397" y="45"/>
                </a:lnTo>
                <a:lnTo>
                  <a:pt x="410" y="50"/>
                </a:lnTo>
                <a:lnTo>
                  <a:pt x="422" y="52"/>
                </a:lnTo>
                <a:lnTo>
                  <a:pt x="432" y="55"/>
                </a:lnTo>
                <a:lnTo>
                  <a:pt x="445" y="57"/>
                </a:lnTo>
                <a:lnTo>
                  <a:pt x="455" y="57"/>
                </a:lnTo>
                <a:lnTo>
                  <a:pt x="467" y="57"/>
                </a:lnTo>
                <a:lnTo>
                  <a:pt x="477" y="57"/>
                </a:lnTo>
                <a:lnTo>
                  <a:pt x="490" y="57"/>
                </a:lnTo>
                <a:lnTo>
                  <a:pt x="502" y="57"/>
                </a:lnTo>
                <a:lnTo>
                  <a:pt x="512" y="57"/>
                </a:lnTo>
                <a:lnTo>
                  <a:pt x="525" y="60"/>
                </a:lnTo>
                <a:lnTo>
                  <a:pt x="535" y="6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3" name="Rectangle 1253"/>
          <p:cNvSpPr>
            <a:spLocks noChangeArrowheads="1"/>
          </p:cNvSpPr>
          <p:nvPr/>
        </p:nvSpPr>
        <p:spPr bwMode="auto">
          <a:xfrm>
            <a:off x="2807962" y="4010280"/>
            <a:ext cx="1506350" cy="996891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4" name="Line 1254"/>
          <p:cNvSpPr>
            <a:spLocks noChangeShapeType="1"/>
          </p:cNvSpPr>
          <p:nvPr/>
        </p:nvSpPr>
        <p:spPr bwMode="auto">
          <a:xfrm>
            <a:off x="2807962" y="500717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5" name="Line 1255"/>
          <p:cNvSpPr>
            <a:spLocks noChangeShapeType="1"/>
          </p:cNvSpPr>
          <p:nvPr/>
        </p:nvSpPr>
        <p:spPr bwMode="auto">
          <a:xfrm flipV="1">
            <a:off x="2807962" y="4010280"/>
            <a:ext cx="2754" cy="9968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6" name="Rectangle 1256"/>
          <p:cNvSpPr>
            <a:spLocks noChangeArrowheads="1"/>
          </p:cNvSpPr>
          <p:nvPr/>
        </p:nvSpPr>
        <p:spPr bwMode="auto">
          <a:xfrm>
            <a:off x="2807962" y="5001663"/>
            <a:ext cx="27538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7" name="Rectangle 1257"/>
          <p:cNvSpPr>
            <a:spLocks noChangeArrowheads="1"/>
          </p:cNvSpPr>
          <p:nvPr/>
        </p:nvSpPr>
        <p:spPr bwMode="auto">
          <a:xfrm>
            <a:off x="2807962" y="5001663"/>
            <a:ext cx="27538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8" name="Rectangle 1258"/>
          <p:cNvSpPr>
            <a:spLocks noChangeArrowheads="1"/>
          </p:cNvSpPr>
          <p:nvPr/>
        </p:nvSpPr>
        <p:spPr bwMode="auto">
          <a:xfrm>
            <a:off x="2835501" y="4993402"/>
            <a:ext cx="33046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9" name="Rectangle 1259"/>
          <p:cNvSpPr>
            <a:spLocks noChangeArrowheads="1"/>
          </p:cNvSpPr>
          <p:nvPr/>
        </p:nvSpPr>
        <p:spPr bwMode="auto">
          <a:xfrm>
            <a:off x="2835501" y="4993402"/>
            <a:ext cx="33046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0" name="Rectangle 1260"/>
          <p:cNvSpPr>
            <a:spLocks noChangeArrowheads="1"/>
          </p:cNvSpPr>
          <p:nvPr/>
        </p:nvSpPr>
        <p:spPr bwMode="auto">
          <a:xfrm>
            <a:off x="2868547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1" name="Rectangle 1261"/>
          <p:cNvSpPr>
            <a:spLocks noChangeArrowheads="1"/>
          </p:cNvSpPr>
          <p:nvPr/>
        </p:nvSpPr>
        <p:spPr bwMode="auto">
          <a:xfrm>
            <a:off x="2868547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2" name="Rectangle 1262"/>
          <p:cNvSpPr>
            <a:spLocks noChangeArrowheads="1"/>
          </p:cNvSpPr>
          <p:nvPr/>
        </p:nvSpPr>
        <p:spPr bwMode="auto">
          <a:xfrm>
            <a:off x="2896085" y="5001663"/>
            <a:ext cx="35800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3" name="Rectangle 1263"/>
          <p:cNvSpPr>
            <a:spLocks noChangeArrowheads="1"/>
          </p:cNvSpPr>
          <p:nvPr/>
        </p:nvSpPr>
        <p:spPr bwMode="auto">
          <a:xfrm>
            <a:off x="2896085" y="5001663"/>
            <a:ext cx="35800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4" name="Rectangle 1264"/>
          <p:cNvSpPr>
            <a:spLocks noChangeArrowheads="1"/>
          </p:cNvSpPr>
          <p:nvPr/>
        </p:nvSpPr>
        <p:spPr bwMode="auto">
          <a:xfrm>
            <a:off x="2931885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5" name="Rectangle 1265"/>
          <p:cNvSpPr>
            <a:spLocks noChangeArrowheads="1"/>
          </p:cNvSpPr>
          <p:nvPr/>
        </p:nvSpPr>
        <p:spPr bwMode="auto">
          <a:xfrm>
            <a:off x="2931885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6" name="Rectangle 1266"/>
          <p:cNvSpPr>
            <a:spLocks noChangeArrowheads="1"/>
          </p:cNvSpPr>
          <p:nvPr/>
        </p:nvSpPr>
        <p:spPr bwMode="auto">
          <a:xfrm>
            <a:off x="2959423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7" name="Rectangle 1267"/>
          <p:cNvSpPr>
            <a:spLocks noChangeArrowheads="1"/>
          </p:cNvSpPr>
          <p:nvPr/>
        </p:nvSpPr>
        <p:spPr bwMode="auto">
          <a:xfrm>
            <a:off x="2959423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8" name="Rectangle 1268"/>
          <p:cNvSpPr>
            <a:spLocks noChangeArrowheads="1"/>
          </p:cNvSpPr>
          <p:nvPr/>
        </p:nvSpPr>
        <p:spPr bwMode="auto">
          <a:xfrm>
            <a:off x="2992469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9" name="Rectangle 1269"/>
          <p:cNvSpPr>
            <a:spLocks noChangeArrowheads="1"/>
          </p:cNvSpPr>
          <p:nvPr/>
        </p:nvSpPr>
        <p:spPr bwMode="auto">
          <a:xfrm>
            <a:off x="2992469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0" name="Rectangle 1270"/>
          <p:cNvSpPr>
            <a:spLocks noChangeArrowheads="1"/>
          </p:cNvSpPr>
          <p:nvPr/>
        </p:nvSpPr>
        <p:spPr bwMode="auto">
          <a:xfrm>
            <a:off x="3020008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1" name="Rectangle 1271"/>
          <p:cNvSpPr>
            <a:spLocks noChangeArrowheads="1"/>
          </p:cNvSpPr>
          <p:nvPr/>
        </p:nvSpPr>
        <p:spPr bwMode="auto">
          <a:xfrm>
            <a:off x="3020008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2" name="Rectangle 1272"/>
          <p:cNvSpPr>
            <a:spLocks noChangeArrowheads="1"/>
          </p:cNvSpPr>
          <p:nvPr/>
        </p:nvSpPr>
        <p:spPr bwMode="auto">
          <a:xfrm>
            <a:off x="3055808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3" name="Rectangle 1273"/>
          <p:cNvSpPr>
            <a:spLocks noChangeArrowheads="1"/>
          </p:cNvSpPr>
          <p:nvPr/>
        </p:nvSpPr>
        <p:spPr bwMode="auto">
          <a:xfrm>
            <a:off x="3055808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4" name="Rectangle 1274"/>
          <p:cNvSpPr>
            <a:spLocks noChangeArrowheads="1"/>
          </p:cNvSpPr>
          <p:nvPr/>
        </p:nvSpPr>
        <p:spPr bwMode="auto">
          <a:xfrm>
            <a:off x="3088854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5" name="Rectangle 1275"/>
          <p:cNvSpPr>
            <a:spLocks noChangeArrowheads="1"/>
          </p:cNvSpPr>
          <p:nvPr/>
        </p:nvSpPr>
        <p:spPr bwMode="auto">
          <a:xfrm>
            <a:off x="3088854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6" name="Rectangle 1276"/>
          <p:cNvSpPr>
            <a:spLocks noChangeArrowheads="1"/>
          </p:cNvSpPr>
          <p:nvPr/>
        </p:nvSpPr>
        <p:spPr bwMode="auto">
          <a:xfrm>
            <a:off x="3116392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7" name="Rectangle 1277"/>
          <p:cNvSpPr>
            <a:spLocks noChangeArrowheads="1"/>
          </p:cNvSpPr>
          <p:nvPr/>
        </p:nvSpPr>
        <p:spPr bwMode="auto">
          <a:xfrm>
            <a:off x="3116392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8" name="Rectangle 1278"/>
          <p:cNvSpPr>
            <a:spLocks noChangeArrowheads="1"/>
          </p:cNvSpPr>
          <p:nvPr/>
        </p:nvSpPr>
        <p:spPr bwMode="auto">
          <a:xfrm>
            <a:off x="3152192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9" name="Rectangle 1279"/>
          <p:cNvSpPr>
            <a:spLocks noChangeArrowheads="1"/>
          </p:cNvSpPr>
          <p:nvPr/>
        </p:nvSpPr>
        <p:spPr bwMode="auto">
          <a:xfrm>
            <a:off x="3152192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" name="Rectangle 1280"/>
          <p:cNvSpPr>
            <a:spLocks noChangeArrowheads="1"/>
          </p:cNvSpPr>
          <p:nvPr/>
        </p:nvSpPr>
        <p:spPr bwMode="auto">
          <a:xfrm>
            <a:off x="3179730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1" name="Rectangle 1281"/>
          <p:cNvSpPr>
            <a:spLocks noChangeArrowheads="1"/>
          </p:cNvSpPr>
          <p:nvPr/>
        </p:nvSpPr>
        <p:spPr bwMode="auto">
          <a:xfrm>
            <a:off x="3179730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2" name="Rectangle 1282"/>
          <p:cNvSpPr>
            <a:spLocks noChangeArrowheads="1"/>
          </p:cNvSpPr>
          <p:nvPr/>
        </p:nvSpPr>
        <p:spPr bwMode="auto">
          <a:xfrm>
            <a:off x="3212777" y="5001663"/>
            <a:ext cx="27538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3" name="Rectangle 1283"/>
          <p:cNvSpPr>
            <a:spLocks noChangeArrowheads="1"/>
          </p:cNvSpPr>
          <p:nvPr/>
        </p:nvSpPr>
        <p:spPr bwMode="auto">
          <a:xfrm>
            <a:off x="3212777" y="5001663"/>
            <a:ext cx="27538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4" name="Rectangle 1284"/>
          <p:cNvSpPr>
            <a:spLocks noChangeArrowheads="1"/>
          </p:cNvSpPr>
          <p:nvPr/>
        </p:nvSpPr>
        <p:spPr bwMode="auto">
          <a:xfrm>
            <a:off x="3240315" y="5001663"/>
            <a:ext cx="35800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5" name="Rectangle 1285"/>
          <p:cNvSpPr>
            <a:spLocks noChangeArrowheads="1"/>
          </p:cNvSpPr>
          <p:nvPr/>
        </p:nvSpPr>
        <p:spPr bwMode="auto">
          <a:xfrm>
            <a:off x="3240315" y="5001663"/>
            <a:ext cx="35800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6" name="Rectangle 1286"/>
          <p:cNvSpPr>
            <a:spLocks noChangeArrowheads="1"/>
          </p:cNvSpPr>
          <p:nvPr/>
        </p:nvSpPr>
        <p:spPr bwMode="auto">
          <a:xfrm>
            <a:off x="3276115" y="4993402"/>
            <a:ext cx="33046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7" name="Rectangle 1287"/>
          <p:cNvSpPr>
            <a:spLocks noChangeArrowheads="1"/>
          </p:cNvSpPr>
          <p:nvPr/>
        </p:nvSpPr>
        <p:spPr bwMode="auto">
          <a:xfrm>
            <a:off x="3276115" y="4993402"/>
            <a:ext cx="33046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8" name="Rectangle 1288"/>
          <p:cNvSpPr>
            <a:spLocks noChangeArrowheads="1"/>
          </p:cNvSpPr>
          <p:nvPr/>
        </p:nvSpPr>
        <p:spPr bwMode="auto">
          <a:xfrm>
            <a:off x="3309161" y="4974125"/>
            <a:ext cx="27538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9" name="Rectangle 1289"/>
          <p:cNvSpPr>
            <a:spLocks noChangeArrowheads="1"/>
          </p:cNvSpPr>
          <p:nvPr/>
        </p:nvSpPr>
        <p:spPr bwMode="auto">
          <a:xfrm>
            <a:off x="3309161" y="4974125"/>
            <a:ext cx="27538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0" name="Rectangle 1290"/>
          <p:cNvSpPr>
            <a:spLocks noChangeArrowheads="1"/>
          </p:cNvSpPr>
          <p:nvPr/>
        </p:nvSpPr>
        <p:spPr bwMode="auto">
          <a:xfrm>
            <a:off x="3336699" y="4974125"/>
            <a:ext cx="35800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1" name="Rectangle 1291"/>
          <p:cNvSpPr>
            <a:spLocks noChangeArrowheads="1"/>
          </p:cNvSpPr>
          <p:nvPr/>
        </p:nvSpPr>
        <p:spPr bwMode="auto">
          <a:xfrm>
            <a:off x="3336699" y="4974125"/>
            <a:ext cx="35800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2" name="Rectangle 1292"/>
          <p:cNvSpPr>
            <a:spLocks noChangeArrowheads="1"/>
          </p:cNvSpPr>
          <p:nvPr/>
        </p:nvSpPr>
        <p:spPr bwMode="auto">
          <a:xfrm>
            <a:off x="3372499" y="4960356"/>
            <a:ext cx="27538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3" name="Rectangle 1293"/>
          <p:cNvSpPr>
            <a:spLocks noChangeArrowheads="1"/>
          </p:cNvSpPr>
          <p:nvPr/>
        </p:nvSpPr>
        <p:spPr bwMode="auto">
          <a:xfrm>
            <a:off x="3372499" y="4960356"/>
            <a:ext cx="27538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4" name="Rectangle 1294"/>
          <p:cNvSpPr>
            <a:spLocks noChangeArrowheads="1"/>
          </p:cNvSpPr>
          <p:nvPr/>
        </p:nvSpPr>
        <p:spPr bwMode="auto">
          <a:xfrm>
            <a:off x="3400038" y="4946587"/>
            <a:ext cx="33046" cy="6058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5" name="Rectangle 1295"/>
          <p:cNvSpPr>
            <a:spLocks noChangeArrowheads="1"/>
          </p:cNvSpPr>
          <p:nvPr/>
        </p:nvSpPr>
        <p:spPr bwMode="auto">
          <a:xfrm>
            <a:off x="3400038" y="4946587"/>
            <a:ext cx="33046" cy="6058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6" name="Rectangle 1296"/>
          <p:cNvSpPr>
            <a:spLocks noChangeArrowheads="1"/>
          </p:cNvSpPr>
          <p:nvPr/>
        </p:nvSpPr>
        <p:spPr bwMode="auto">
          <a:xfrm>
            <a:off x="3433084" y="4965864"/>
            <a:ext cx="27538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7" name="Rectangle 1297"/>
          <p:cNvSpPr>
            <a:spLocks noChangeArrowheads="1"/>
          </p:cNvSpPr>
          <p:nvPr/>
        </p:nvSpPr>
        <p:spPr bwMode="auto">
          <a:xfrm>
            <a:off x="3433084" y="4965864"/>
            <a:ext cx="27538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8" name="Rectangle 1298"/>
          <p:cNvSpPr>
            <a:spLocks noChangeArrowheads="1"/>
          </p:cNvSpPr>
          <p:nvPr/>
        </p:nvSpPr>
        <p:spPr bwMode="auto">
          <a:xfrm>
            <a:off x="3460622" y="4952094"/>
            <a:ext cx="33046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9" name="Rectangle 1299"/>
          <p:cNvSpPr>
            <a:spLocks noChangeArrowheads="1"/>
          </p:cNvSpPr>
          <p:nvPr/>
        </p:nvSpPr>
        <p:spPr bwMode="auto">
          <a:xfrm>
            <a:off x="3460622" y="4952094"/>
            <a:ext cx="33046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0" name="Rectangle 1300"/>
          <p:cNvSpPr>
            <a:spLocks noChangeArrowheads="1"/>
          </p:cNvSpPr>
          <p:nvPr/>
        </p:nvSpPr>
        <p:spPr bwMode="auto">
          <a:xfrm>
            <a:off x="3493668" y="4938325"/>
            <a:ext cx="27538" cy="688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1" name="Rectangle 1301"/>
          <p:cNvSpPr>
            <a:spLocks noChangeArrowheads="1"/>
          </p:cNvSpPr>
          <p:nvPr/>
        </p:nvSpPr>
        <p:spPr bwMode="auto">
          <a:xfrm>
            <a:off x="3493668" y="4938325"/>
            <a:ext cx="27538" cy="688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2" name="Rectangle 1302"/>
          <p:cNvSpPr>
            <a:spLocks noChangeArrowheads="1"/>
          </p:cNvSpPr>
          <p:nvPr/>
        </p:nvSpPr>
        <p:spPr bwMode="auto">
          <a:xfrm>
            <a:off x="3521207" y="4932817"/>
            <a:ext cx="35800" cy="743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3" name="Rectangle 1303"/>
          <p:cNvSpPr>
            <a:spLocks noChangeArrowheads="1"/>
          </p:cNvSpPr>
          <p:nvPr/>
        </p:nvSpPr>
        <p:spPr bwMode="auto">
          <a:xfrm>
            <a:off x="3521207" y="4932817"/>
            <a:ext cx="35800" cy="743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4" name="Rectangle 1304"/>
          <p:cNvSpPr>
            <a:spLocks noChangeArrowheads="1"/>
          </p:cNvSpPr>
          <p:nvPr/>
        </p:nvSpPr>
        <p:spPr bwMode="auto">
          <a:xfrm>
            <a:off x="3557007" y="4960356"/>
            <a:ext cx="33046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5" name="Rectangle 1305"/>
          <p:cNvSpPr>
            <a:spLocks noChangeArrowheads="1"/>
          </p:cNvSpPr>
          <p:nvPr/>
        </p:nvSpPr>
        <p:spPr bwMode="auto">
          <a:xfrm>
            <a:off x="3557007" y="4960356"/>
            <a:ext cx="33046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6" name="Rectangle 1306"/>
          <p:cNvSpPr>
            <a:spLocks noChangeArrowheads="1"/>
          </p:cNvSpPr>
          <p:nvPr/>
        </p:nvSpPr>
        <p:spPr bwMode="auto">
          <a:xfrm>
            <a:off x="3590053" y="4979633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7" name="Rectangle 1307"/>
          <p:cNvSpPr>
            <a:spLocks noChangeArrowheads="1"/>
          </p:cNvSpPr>
          <p:nvPr/>
        </p:nvSpPr>
        <p:spPr bwMode="auto">
          <a:xfrm>
            <a:off x="3590053" y="4979633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8" name="Rectangle 1308"/>
          <p:cNvSpPr>
            <a:spLocks noChangeArrowheads="1"/>
          </p:cNvSpPr>
          <p:nvPr/>
        </p:nvSpPr>
        <p:spPr bwMode="auto">
          <a:xfrm>
            <a:off x="3617591" y="4979633"/>
            <a:ext cx="35800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9" name="Rectangle 1309"/>
          <p:cNvSpPr>
            <a:spLocks noChangeArrowheads="1"/>
          </p:cNvSpPr>
          <p:nvPr/>
        </p:nvSpPr>
        <p:spPr bwMode="auto">
          <a:xfrm>
            <a:off x="3617591" y="4979633"/>
            <a:ext cx="35800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0" name="Rectangle 1310"/>
          <p:cNvSpPr>
            <a:spLocks noChangeArrowheads="1"/>
          </p:cNvSpPr>
          <p:nvPr/>
        </p:nvSpPr>
        <p:spPr bwMode="auto">
          <a:xfrm>
            <a:off x="3653391" y="4987894"/>
            <a:ext cx="27538" cy="192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1" name="Rectangle 1311"/>
          <p:cNvSpPr>
            <a:spLocks noChangeArrowheads="1"/>
          </p:cNvSpPr>
          <p:nvPr/>
        </p:nvSpPr>
        <p:spPr bwMode="auto">
          <a:xfrm>
            <a:off x="3653391" y="4987894"/>
            <a:ext cx="27538" cy="192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2" name="Rectangle 1312"/>
          <p:cNvSpPr>
            <a:spLocks noChangeArrowheads="1"/>
          </p:cNvSpPr>
          <p:nvPr/>
        </p:nvSpPr>
        <p:spPr bwMode="auto">
          <a:xfrm>
            <a:off x="3680929" y="4974125"/>
            <a:ext cx="33046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3" name="Rectangle 1313"/>
          <p:cNvSpPr>
            <a:spLocks noChangeArrowheads="1"/>
          </p:cNvSpPr>
          <p:nvPr/>
        </p:nvSpPr>
        <p:spPr bwMode="auto">
          <a:xfrm>
            <a:off x="3680929" y="4974125"/>
            <a:ext cx="33046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4" name="Rectangle 1314"/>
          <p:cNvSpPr>
            <a:spLocks noChangeArrowheads="1"/>
          </p:cNvSpPr>
          <p:nvPr/>
        </p:nvSpPr>
        <p:spPr bwMode="auto">
          <a:xfrm>
            <a:off x="3713975" y="4979633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5" name="Rectangle 1315"/>
          <p:cNvSpPr>
            <a:spLocks noChangeArrowheads="1"/>
          </p:cNvSpPr>
          <p:nvPr/>
        </p:nvSpPr>
        <p:spPr bwMode="auto">
          <a:xfrm>
            <a:off x="3713975" y="4979633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6" name="Rectangle 1316"/>
          <p:cNvSpPr>
            <a:spLocks noChangeArrowheads="1"/>
          </p:cNvSpPr>
          <p:nvPr/>
        </p:nvSpPr>
        <p:spPr bwMode="auto">
          <a:xfrm>
            <a:off x="3741514" y="4979633"/>
            <a:ext cx="35800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7" name="Rectangle 1317"/>
          <p:cNvSpPr>
            <a:spLocks noChangeArrowheads="1"/>
          </p:cNvSpPr>
          <p:nvPr/>
        </p:nvSpPr>
        <p:spPr bwMode="auto">
          <a:xfrm>
            <a:off x="3741514" y="4979633"/>
            <a:ext cx="35800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8" name="Rectangle 1318"/>
          <p:cNvSpPr>
            <a:spLocks noChangeArrowheads="1"/>
          </p:cNvSpPr>
          <p:nvPr/>
        </p:nvSpPr>
        <p:spPr bwMode="auto">
          <a:xfrm>
            <a:off x="3777314" y="4946587"/>
            <a:ext cx="33046" cy="6058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9" name="Rectangle 1319"/>
          <p:cNvSpPr>
            <a:spLocks noChangeArrowheads="1"/>
          </p:cNvSpPr>
          <p:nvPr/>
        </p:nvSpPr>
        <p:spPr bwMode="auto">
          <a:xfrm>
            <a:off x="3777314" y="4946587"/>
            <a:ext cx="33046" cy="6058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0" name="Rectangle 1320"/>
          <p:cNvSpPr>
            <a:spLocks noChangeArrowheads="1"/>
          </p:cNvSpPr>
          <p:nvPr/>
        </p:nvSpPr>
        <p:spPr bwMode="auto">
          <a:xfrm>
            <a:off x="3810360" y="4932817"/>
            <a:ext cx="27538" cy="743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" name="Rectangle 1321"/>
          <p:cNvSpPr>
            <a:spLocks noChangeArrowheads="1"/>
          </p:cNvSpPr>
          <p:nvPr/>
        </p:nvSpPr>
        <p:spPr bwMode="auto">
          <a:xfrm>
            <a:off x="3810360" y="4932817"/>
            <a:ext cx="27538" cy="743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2" name="Rectangle 1322"/>
          <p:cNvSpPr>
            <a:spLocks noChangeArrowheads="1"/>
          </p:cNvSpPr>
          <p:nvPr/>
        </p:nvSpPr>
        <p:spPr bwMode="auto">
          <a:xfrm>
            <a:off x="3837898" y="4952094"/>
            <a:ext cx="35800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3" name="Rectangle 1323"/>
          <p:cNvSpPr>
            <a:spLocks noChangeArrowheads="1"/>
          </p:cNvSpPr>
          <p:nvPr/>
        </p:nvSpPr>
        <p:spPr bwMode="auto">
          <a:xfrm>
            <a:off x="3837898" y="4952094"/>
            <a:ext cx="35800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4" name="Rectangle 1324"/>
          <p:cNvSpPr>
            <a:spLocks noChangeArrowheads="1"/>
          </p:cNvSpPr>
          <p:nvPr/>
        </p:nvSpPr>
        <p:spPr bwMode="auto">
          <a:xfrm>
            <a:off x="3873698" y="4965864"/>
            <a:ext cx="27538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5" name="Rectangle 1325"/>
          <p:cNvSpPr>
            <a:spLocks noChangeArrowheads="1"/>
          </p:cNvSpPr>
          <p:nvPr/>
        </p:nvSpPr>
        <p:spPr bwMode="auto">
          <a:xfrm>
            <a:off x="3873698" y="4965864"/>
            <a:ext cx="27538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6" name="Rectangle 1326"/>
          <p:cNvSpPr>
            <a:spLocks noChangeArrowheads="1"/>
          </p:cNvSpPr>
          <p:nvPr/>
        </p:nvSpPr>
        <p:spPr bwMode="auto">
          <a:xfrm>
            <a:off x="3901236" y="4965864"/>
            <a:ext cx="33046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7" name="Rectangle 1327"/>
          <p:cNvSpPr>
            <a:spLocks noChangeArrowheads="1"/>
          </p:cNvSpPr>
          <p:nvPr/>
        </p:nvSpPr>
        <p:spPr bwMode="auto">
          <a:xfrm>
            <a:off x="3901236" y="4965864"/>
            <a:ext cx="33046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8" name="Rectangle 1328"/>
          <p:cNvSpPr>
            <a:spLocks noChangeArrowheads="1"/>
          </p:cNvSpPr>
          <p:nvPr/>
        </p:nvSpPr>
        <p:spPr bwMode="auto">
          <a:xfrm>
            <a:off x="3934283" y="4974125"/>
            <a:ext cx="27538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9" name="Rectangle 1329"/>
          <p:cNvSpPr>
            <a:spLocks noChangeArrowheads="1"/>
          </p:cNvSpPr>
          <p:nvPr/>
        </p:nvSpPr>
        <p:spPr bwMode="auto">
          <a:xfrm>
            <a:off x="3934283" y="4974125"/>
            <a:ext cx="27538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0" name="Rectangle 1330"/>
          <p:cNvSpPr>
            <a:spLocks noChangeArrowheads="1"/>
          </p:cNvSpPr>
          <p:nvPr/>
        </p:nvSpPr>
        <p:spPr bwMode="auto">
          <a:xfrm>
            <a:off x="3961821" y="5001663"/>
            <a:ext cx="35800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" name="Rectangle 1331"/>
          <p:cNvSpPr>
            <a:spLocks noChangeArrowheads="1"/>
          </p:cNvSpPr>
          <p:nvPr/>
        </p:nvSpPr>
        <p:spPr bwMode="auto">
          <a:xfrm>
            <a:off x="3961821" y="5001663"/>
            <a:ext cx="35800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" name="Rectangle 1332"/>
          <p:cNvSpPr>
            <a:spLocks noChangeArrowheads="1"/>
          </p:cNvSpPr>
          <p:nvPr/>
        </p:nvSpPr>
        <p:spPr bwMode="auto">
          <a:xfrm>
            <a:off x="3997621" y="4993402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" name="Rectangle 1333"/>
          <p:cNvSpPr>
            <a:spLocks noChangeArrowheads="1"/>
          </p:cNvSpPr>
          <p:nvPr/>
        </p:nvSpPr>
        <p:spPr bwMode="auto">
          <a:xfrm>
            <a:off x="3997621" y="4993402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" name="Rectangle 1334"/>
          <p:cNvSpPr>
            <a:spLocks noChangeArrowheads="1"/>
          </p:cNvSpPr>
          <p:nvPr/>
        </p:nvSpPr>
        <p:spPr bwMode="auto">
          <a:xfrm>
            <a:off x="4025159" y="5001663"/>
            <a:ext cx="33046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" name="Rectangle 1335"/>
          <p:cNvSpPr>
            <a:spLocks noChangeArrowheads="1"/>
          </p:cNvSpPr>
          <p:nvPr/>
        </p:nvSpPr>
        <p:spPr bwMode="auto">
          <a:xfrm>
            <a:off x="4025159" y="5001663"/>
            <a:ext cx="33046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6" name="Rectangle 1336"/>
          <p:cNvSpPr>
            <a:spLocks noChangeArrowheads="1"/>
          </p:cNvSpPr>
          <p:nvPr/>
        </p:nvSpPr>
        <p:spPr bwMode="auto">
          <a:xfrm>
            <a:off x="4058205" y="5001663"/>
            <a:ext cx="35800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7" name="Rectangle 1337"/>
          <p:cNvSpPr>
            <a:spLocks noChangeArrowheads="1"/>
          </p:cNvSpPr>
          <p:nvPr/>
        </p:nvSpPr>
        <p:spPr bwMode="auto">
          <a:xfrm>
            <a:off x="4058205" y="5001663"/>
            <a:ext cx="35800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8" name="Rectangle 1338"/>
          <p:cNvSpPr>
            <a:spLocks noChangeArrowheads="1"/>
          </p:cNvSpPr>
          <p:nvPr/>
        </p:nvSpPr>
        <p:spPr bwMode="auto">
          <a:xfrm>
            <a:off x="4094005" y="5001663"/>
            <a:ext cx="27538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9" name="Rectangle 1339"/>
          <p:cNvSpPr>
            <a:spLocks noChangeArrowheads="1"/>
          </p:cNvSpPr>
          <p:nvPr/>
        </p:nvSpPr>
        <p:spPr bwMode="auto">
          <a:xfrm>
            <a:off x="4094005" y="5001663"/>
            <a:ext cx="27538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0" name="Rectangle 1340"/>
          <p:cNvSpPr>
            <a:spLocks noChangeArrowheads="1"/>
          </p:cNvSpPr>
          <p:nvPr/>
        </p:nvSpPr>
        <p:spPr bwMode="auto">
          <a:xfrm>
            <a:off x="4121544" y="5001663"/>
            <a:ext cx="33046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1" name="Rectangle 1341"/>
          <p:cNvSpPr>
            <a:spLocks noChangeArrowheads="1"/>
          </p:cNvSpPr>
          <p:nvPr/>
        </p:nvSpPr>
        <p:spPr bwMode="auto">
          <a:xfrm>
            <a:off x="4121544" y="5001663"/>
            <a:ext cx="33046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2" name="Rectangle 1342"/>
          <p:cNvSpPr>
            <a:spLocks noChangeArrowheads="1"/>
          </p:cNvSpPr>
          <p:nvPr/>
        </p:nvSpPr>
        <p:spPr bwMode="auto">
          <a:xfrm>
            <a:off x="4154590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3" name="Rectangle 1343"/>
          <p:cNvSpPr>
            <a:spLocks noChangeArrowheads="1"/>
          </p:cNvSpPr>
          <p:nvPr/>
        </p:nvSpPr>
        <p:spPr bwMode="auto">
          <a:xfrm>
            <a:off x="4154590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4" name="Rectangle 1344"/>
          <p:cNvSpPr>
            <a:spLocks noChangeArrowheads="1"/>
          </p:cNvSpPr>
          <p:nvPr/>
        </p:nvSpPr>
        <p:spPr bwMode="auto">
          <a:xfrm>
            <a:off x="4182128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5" name="Rectangle 1345"/>
          <p:cNvSpPr>
            <a:spLocks noChangeArrowheads="1"/>
          </p:cNvSpPr>
          <p:nvPr/>
        </p:nvSpPr>
        <p:spPr bwMode="auto">
          <a:xfrm>
            <a:off x="4182128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6" name="Rectangle 1346"/>
          <p:cNvSpPr>
            <a:spLocks noChangeArrowheads="1"/>
          </p:cNvSpPr>
          <p:nvPr/>
        </p:nvSpPr>
        <p:spPr bwMode="auto">
          <a:xfrm>
            <a:off x="4217928" y="5001663"/>
            <a:ext cx="27538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7" name="Rectangle 1347"/>
          <p:cNvSpPr>
            <a:spLocks noChangeArrowheads="1"/>
          </p:cNvSpPr>
          <p:nvPr/>
        </p:nvSpPr>
        <p:spPr bwMode="auto">
          <a:xfrm>
            <a:off x="4217928" y="5001663"/>
            <a:ext cx="27538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8" name="Rectangle 1348"/>
          <p:cNvSpPr>
            <a:spLocks noChangeArrowheads="1"/>
          </p:cNvSpPr>
          <p:nvPr/>
        </p:nvSpPr>
        <p:spPr bwMode="auto">
          <a:xfrm>
            <a:off x="4245466" y="5001663"/>
            <a:ext cx="33046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9" name="Rectangle 1349"/>
          <p:cNvSpPr>
            <a:spLocks noChangeArrowheads="1"/>
          </p:cNvSpPr>
          <p:nvPr/>
        </p:nvSpPr>
        <p:spPr bwMode="auto">
          <a:xfrm>
            <a:off x="4245466" y="5001663"/>
            <a:ext cx="33046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0" name="Rectangle 1350"/>
          <p:cNvSpPr>
            <a:spLocks noChangeArrowheads="1"/>
          </p:cNvSpPr>
          <p:nvPr/>
        </p:nvSpPr>
        <p:spPr bwMode="auto">
          <a:xfrm>
            <a:off x="4278512" y="5001663"/>
            <a:ext cx="35800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1" name="Rectangle 1351"/>
          <p:cNvSpPr>
            <a:spLocks noChangeArrowheads="1"/>
          </p:cNvSpPr>
          <p:nvPr/>
        </p:nvSpPr>
        <p:spPr bwMode="auto">
          <a:xfrm>
            <a:off x="4278512" y="5001663"/>
            <a:ext cx="35800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2" name="Line 1352"/>
          <p:cNvSpPr>
            <a:spLocks noChangeShapeType="1"/>
          </p:cNvSpPr>
          <p:nvPr/>
        </p:nvSpPr>
        <p:spPr bwMode="auto">
          <a:xfrm>
            <a:off x="2807962" y="500717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3" name="Freeform 1353"/>
          <p:cNvSpPr>
            <a:spLocks/>
          </p:cNvSpPr>
          <p:nvPr/>
        </p:nvSpPr>
        <p:spPr bwMode="auto">
          <a:xfrm>
            <a:off x="2821731" y="4938325"/>
            <a:ext cx="1470550" cy="63338"/>
          </a:xfrm>
          <a:custGeom>
            <a:avLst/>
            <a:gdLst/>
            <a:ahLst/>
            <a:cxnLst>
              <a:cxn ang="0">
                <a:pos x="0" y="23"/>
              </a:cxn>
              <a:cxn ang="0">
                <a:pos x="10" y="23"/>
              </a:cxn>
              <a:cxn ang="0">
                <a:pos x="22" y="23"/>
              </a:cxn>
              <a:cxn ang="0">
                <a:pos x="32" y="23"/>
              </a:cxn>
              <a:cxn ang="0">
                <a:pos x="45" y="23"/>
              </a:cxn>
              <a:cxn ang="0">
                <a:pos x="57" y="23"/>
              </a:cxn>
              <a:cxn ang="0">
                <a:pos x="67" y="23"/>
              </a:cxn>
              <a:cxn ang="0">
                <a:pos x="80" y="23"/>
              </a:cxn>
              <a:cxn ang="0">
                <a:pos x="90" y="23"/>
              </a:cxn>
              <a:cxn ang="0">
                <a:pos x="102" y="23"/>
              </a:cxn>
              <a:cxn ang="0">
                <a:pos x="112" y="23"/>
              </a:cxn>
              <a:cxn ang="0">
                <a:pos x="125" y="23"/>
              </a:cxn>
              <a:cxn ang="0">
                <a:pos x="137" y="23"/>
              </a:cxn>
              <a:cxn ang="0">
                <a:pos x="147" y="23"/>
              </a:cxn>
              <a:cxn ang="0">
                <a:pos x="160" y="23"/>
              </a:cxn>
              <a:cxn ang="0">
                <a:pos x="170" y="18"/>
              </a:cxn>
              <a:cxn ang="0">
                <a:pos x="182" y="15"/>
              </a:cxn>
              <a:cxn ang="0">
                <a:pos x="192" y="13"/>
              </a:cxn>
              <a:cxn ang="0">
                <a:pos x="205" y="13"/>
              </a:cxn>
              <a:cxn ang="0">
                <a:pos x="215" y="5"/>
              </a:cxn>
              <a:cxn ang="0">
                <a:pos x="227" y="3"/>
              </a:cxn>
              <a:cxn ang="0">
                <a:pos x="239" y="0"/>
              </a:cxn>
              <a:cxn ang="0">
                <a:pos x="249" y="3"/>
              </a:cxn>
              <a:cxn ang="0">
                <a:pos x="262" y="5"/>
              </a:cxn>
              <a:cxn ang="0">
                <a:pos x="272" y="10"/>
              </a:cxn>
              <a:cxn ang="0">
                <a:pos x="284" y="13"/>
              </a:cxn>
              <a:cxn ang="0">
                <a:pos x="294" y="15"/>
              </a:cxn>
              <a:cxn ang="0">
                <a:pos x="307" y="15"/>
              </a:cxn>
              <a:cxn ang="0">
                <a:pos x="319" y="15"/>
              </a:cxn>
              <a:cxn ang="0">
                <a:pos x="329" y="13"/>
              </a:cxn>
              <a:cxn ang="0">
                <a:pos x="342" y="10"/>
              </a:cxn>
              <a:cxn ang="0">
                <a:pos x="352" y="5"/>
              </a:cxn>
              <a:cxn ang="0">
                <a:pos x="364" y="3"/>
              </a:cxn>
              <a:cxn ang="0">
                <a:pos x="374" y="3"/>
              </a:cxn>
              <a:cxn ang="0">
                <a:pos x="387" y="5"/>
              </a:cxn>
              <a:cxn ang="0">
                <a:pos x="397" y="13"/>
              </a:cxn>
              <a:cxn ang="0">
                <a:pos x="409" y="18"/>
              </a:cxn>
              <a:cxn ang="0">
                <a:pos x="422" y="20"/>
              </a:cxn>
              <a:cxn ang="0">
                <a:pos x="432" y="20"/>
              </a:cxn>
              <a:cxn ang="0">
                <a:pos x="444" y="23"/>
              </a:cxn>
              <a:cxn ang="0">
                <a:pos x="454" y="23"/>
              </a:cxn>
              <a:cxn ang="0">
                <a:pos x="467" y="23"/>
              </a:cxn>
              <a:cxn ang="0">
                <a:pos x="477" y="23"/>
              </a:cxn>
              <a:cxn ang="0">
                <a:pos x="489" y="23"/>
              </a:cxn>
              <a:cxn ang="0">
                <a:pos x="502" y="23"/>
              </a:cxn>
              <a:cxn ang="0">
                <a:pos x="512" y="23"/>
              </a:cxn>
              <a:cxn ang="0">
                <a:pos x="524" y="23"/>
              </a:cxn>
              <a:cxn ang="0">
                <a:pos x="534" y="23"/>
              </a:cxn>
            </a:cxnLst>
            <a:rect l="0" t="0" r="r" b="b"/>
            <a:pathLst>
              <a:path w="534" h="23">
                <a:moveTo>
                  <a:pt x="0" y="23"/>
                </a:moveTo>
                <a:lnTo>
                  <a:pt x="10" y="23"/>
                </a:lnTo>
                <a:lnTo>
                  <a:pt x="22" y="23"/>
                </a:lnTo>
                <a:lnTo>
                  <a:pt x="32" y="23"/>
                </a:lnTo>
                <a:lnTo>
                  <a:pt x="45" y="23"/>
                </a:lnTo>
                <a:lnTo>
                  <a:pt x="57" y="23"/>
                </a:lnTo>
                <a:lnTo>
                  <a:pt x="67" y="23"/>
                </a:lnTo>
                <a:lnTo>
                  <a:pt x="80" y="23"/>
                </a:lnTo>
                <a:lnTo>
                  <a:pt x="90" y="23"/>
                </a:lnTo>
                <a:lnTo>
                  <a:pt x="102" y="23"/>
                </a:lnTo>
                <a:lnTo>
                  <a:pt x="112" y="23"/>
                </a:lnTo>
                <a:lnTo>
                  <a:pt x="125" y="23"/>
                </a:lnTo>
                <a:lnTo>
                  <a:pt x="137" y="23"/>
                </a:lnTo>
                <a:lnTo>
                  <a:pt x="147" y="23"/>
                </a:lnTo>
                <a:lnTo>
                  <a:pt x="160" y="23"/>
                </a:lnTo>
                <a:lnTo>
                  <a:pt x="170" y="18"/>
                </a:lnTo>
                <a:lnTo>
                  <a:pt x="182" y="15"/>
                </a:lnTo>
                <a:lnTo>
                  <a:pt x="192" y="13"/>
                </a:lnTo>
                <a:lnTo>
                  <a:pt x="205" y="13"/>
                </a:lnTo>
                <a:lnTo>
                  <a:pt x="215" y="5"/>
                </a:lnTo>
                <a:lnTo>
                  <a:pt x="227" y="3"/>
                </a:lnTo>
                <a:lnTo>
                  <a:pt x="239" y="0"/>
                </a:lnTo>
                <a:lnTo>
                  <a:pt x="249" y="3"/>
                </a:lnTo>
                <a:lnTo>
                  <a:pt x="262" y="5"/>
                </a:lnTo>
                <a:lnTo>
                  <a:pt x="272" y="10"/>
                </a:lnTo>
                <a:lnTo>
                  <a:pt x="284" y="13"/>
                </a:lnTo>
                <a:lnTo>
                  <a:pt x="294" y="15"/>
                </a:lnTo>
                <a:lnTo>
                  <a:pt x="307" y="15"/>
                </a:lnTo>
                <a:lnTo>
                  <a:pt x="319" y="15"/>
                </a:lnTo>
                <a:lnTo>
                  <a:pt x="329" y="13"/>
                </a:lnTo>
                <a:lnTo>
                  <a:pt x="342" y="10"/>
                </a:lnTo>
                <a:lnTo>
                  <a:pt x="352" y="5"/>
                </a:lnTo>
                <a:lnTo>
                  <a:pt x="364" y="3"/>
                </a:lnTo>
                <a:lnTo>
                  <a:pt x="374" y="3"/>
                </a:lnTo>
                <a:lnTo>
                  <a:pt x="387" y="5"/>
                </a:lnTo>
                <a:lnTo>
                  <a:pt x="397" y="13"/>
                </a:lnTo>
                <a:lnTo>
                  <a:pt x="409" y="18"/>
                </a:lnTo>
                <a:lnTo>
                  <a:pt x="422" y="20"/>
                </a:lnTo>
                <a:lnTo>
                  <a:pt x="432" y="20"/>
                </a:lnTo>
                <a:lnTo>
                  <a:pt x="444" y="23"/>
                </a:lnTo>
                <a:lnTo>
                  <a:pt x="454" y="23"/>
                </a:lnTo>
                <a:lnTo>
                  <a:pt x="467" y="23"/>
                </a:lnTo>
                <a:lnTo>
                  <a:pt x="477" y="23"/>
                </a:lnTo>
                <a:lnTo>
                  <a:pt x="489" y="23"/>
                </a:lnTo>
                <a:lnTo>
                  <a:pt x="502" y="23"/>
                </a:lnTo>
                <a:lnTo>
                  <a:pt x="512" y="23"/>
                </a:lnTo>
                <a:lnTo>
                  <a:pt x="524" y="23"/>
                </a:lnTo>
                <a:lnTo>
                  <a:pt x="534" y="23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5" name="Rectangle 1355"/>
          <p:cNvSpPr>
            <a:spLocks noChangeArrowheads="1"/>
          </p:cNvSpPr>
          <p:nvPr/>
        </p:nvSpPr>
        <p:spPr bwMode="auto">
          <a:xfrm>
            <a:off x="4787973" y="4010280"/>
            <a:ext cx="1506350" cy="996891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6" name="Line 1356"/>
          <p:cNvSpPr>
            <a:spLocks noChangeShapeType="1"/>
          </p:cNvSpPr>
          <p:nvPr/>
        </p:nvSpPr>
        <p:spPr bwMode="auto">
          <a:xfrm>
            <a:off x="4787973" y="500717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7" name="Line 1357"/>
          <p:cNvSpPr>
            <a:spLocks noChangeShapeType="1"/>
          </p:cNvSpPr>
          <p:nvPr/>
        </p:nvSpPr>
        <p:spPr bwMode="auto">
          <a:xfrm flipV="1">
            <a:off x="4787973" y="4010280"/>
            <a:ext cx="2754" cy="9968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2" name="Rectangle 1372"/>
          <p:cNvSpPr>
            <a:spLocks noChangeArrowheads="1"/>
          </p:cNvSpPr>
          <p:nvPr/>
        </p:nvSpPr>
        <p:spPr bwMode="auto">
          <a:xfrm>
            <a:off x="5000018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3" name="Rectangle 1373"/>
          <p:cNvSpPr>
            <a:spLocks noChangeArrowheads="1"/>
          </p:cNvSpPr>
          <p:nvPr/>
        </p:nvSpPr>
        <p:spPr bwMode="auto">
          <a:xfrm>
            <a:off x="5000018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4" name="Rectangle 1374"/>
          <p:cNvSpPr>
            <a:spLocks noChangeArrowheads="1"/>
          </p:cNvSpPr>
          <p:nvPr/>
        </p:nvSpPr>
        <p:spPr bwMode="auto">
          <a:xfrm>
            <a:off x="5035818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5" name="Rectangle 1375"/>
          <p:cNvSpPr>
            <a:spLocks noChangeArrowheads="1"/>
          </p:cNvSpPr>
          <p:nvPr/>
        </p:nvSpPr>
        <p:spPr bwMode="auto">
          <a:xfrm>
            <a:off x="5035818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6" name="Rectangle 1376"/>
          <p:cNvSpPr>
            <a:spLocks noChangeArrowheads="1"/>
          </p:cNvSpPr>
          <p:nvPr/>
        </p:nvSpPr>
        <p:spPr bwMode="auto">
          <a:xfrm>
            <a:off x="5068864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7" name="Rectangle 1377"/>
          <p:cNvSpPr>
            <a:spLocks noChangeArrowheads="1"/>
          </p:cNvSpPr>
          <p:nvPr/>
        </p:nvSpPr>
        <p:spPr bwMode="auto">
          <a:xfrm>
            <a:off x="5068864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8" name="Rectangle 1378"/>
          <p:cNvSpPr>
            <a:spLocks noChangeArrowheads="1"/>
          </p:cNvSpPr>
          <p:nvPr/>
        </p:nvSpPr>
        <p:spPr bwMode="auto">
          <a:xfrm>
            <a:off x="5096403" y="4993402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9" name="Rectangle 1379"/>
          <p:cNvSpPr>
            <a:spLocks noChangeArrowheads="1"/>
          </p:cNvSpPr>
          <p:nvPr/>
        </p:nvSpPr>
        <p:spPr bwMode="auto">
          <a:xfrm>
            <a:off x="5096403" y="4993402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0" name="Rectangle 1380"/>
          <p:cNvSpPr>
            <a:spLocks noChangeArrowheads="1"/>
          </p:cNvSpPr>
          <p:nvPr/>
        </p:nvSpPr>
        <p:spPr bwMode="auto">
          <a:xfrm>
            <a:off x="5132203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1" name="Rectangle 1381"/>
          <p:cNvSpPr>
            <a:spLocks noChangeArrowheads="1"/>
          </p:cNvSpPr>
          <p:nvPr/>
        </p:nvSpPr>
        <p:spPr bwMode="auto">
          <a:xfrm>
            <a:off x="5132203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2" name="Rectangle 1382"/>
          <p:cNvSpPr>
            <a:spLocks noChangeArrowheads="1"/>
          </p:cNvSpPr>
          <p:nvPr/>
        </p:nvSpPr>
        <p:spPr bwMode="auto">
          <a:xfrm>
            <a:off x="5159741" y="4924556"/>
            <a:ext cx="33046" cy="82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3" name="Rectangle 1383"/>
          <p:cNvSpPr>
            <a:spLocks noChangeArrowheads="1"/>
          </p:cNvSpPr>
          <p:nvPr/>
        </p:nvSpPr>
        <p:spPr bwMode="auto">
          <a:xfrm>
            <a:off x="5159741" y="4924556"/>
            <a:ext cx="33046" cy="82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4" name="Rectangle 1384"/>
          <p:cNvSpPr>
            <a:spLocks noChangeArrowheads="1"/>
          </p:cNvSpPr>
          <p:nvPr/>
        </p:nvSpPr>
        <p:spPr bwMode="auto">
          <a:xfrm>
            <a:off x="5192787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5" name="Rectangle 1385"/>
          <p:cNvSpPr>
            <a:spLocks noChangeArrowheads="1"/>
          </p:cNvSpPr>
          <p:nvPr/>
        </p:nvSpPr>
        <p:spPr bwMode="auto">
          <a:xfrm>
            <a:off x="5192787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6" name="Rectangle 1386"/>
          <p:cNvSpPr>
            <a:spLocks noChangeArrowheads="1"/>
          </p:cNvSpPr>
          <p:nvPr/>
        </p:nvSpPr>
        <p:spPr bwMode="auto">
          <a:xfrm>
            <a:off x="5220326" y="4993402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7" name="Rectangle 1387"/>
          <p:cNvSpPr>
            <a:spLocks noChangeArrowheads="1"/>
          </p:cNvSpPr>
          <p:nvPr/>
        </p:nvSpPr>
        <p:spPr bwMode="auto">
          <a:xfrm>
            <a:off x="5220326" y="4993402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8" name="Rectangle 1388"/>
          <p:cNvSpPr>
            <a:spLocks noChangeArrowheads="1"/>
          </p:cNvSpPr>
          <p:nvPr/>
        </p:nvSpPr>
        <p:spPr bwMode="auto">
          <a:xfrm>
            <a:off x="5256125" y="4979633"/>
            <a:ext cx="33046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09" name="Rectangle 1389"/>
          <p:cNvSpPr>
            <a:spLocks noChangeArrowheads="1"/>
          </p:cNvSpPr>
          <p:nvPr/>
        </p:nvSpPr>
        <p:spPr bwMode="auto">
          <a:xfrm>
            <a:off x="5256125" y="4979633"/>
            <a:ext cx="33046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0" name="Rectangle 1390"/>
          <p:cNvSpPr>
            <a:spLocks noChangeArrowheads="1"/>
          </p:cNvSpPr>
          <p:nvPr/>
        </p:nvSpPr>
        <p:spPr bwMode="auto">
          <a:xfrm>
            <a:off x="5289172" y="4965864"/>
            <a:ext cx="27538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1" name="Rectangle 1391"/>
          <p:cNvSpPr>
            <a:spLocks noChangeArrowheads="1"/>
          </p:cNvSpPr>
          <p:nvPr/>
        </p:nvSpPr>
        <p:spPr bwMode="auto">
          <a:xfrm>
            <a:off x="5289172" y="4965864"/>
            <a:ext cx="27538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2" name="Rectangle 1392"/>
          <p:cNvSpPr>
            <a:spLocks noChangeArrowheads="1"/>
          </p:cNvSpPr>
          <p:nvPr/>
        </p:nvSpPr>
        <p:spPr bwMode="auto">
          <a:xfrm>
            <a:off x="5316710" y="4960356"/>
            <a:ext cx="33046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3" name="Rectangle 1393"/>
          <p:cNvSpPr>
            <a:spLocks noChangeArrowheads="1"/>
          </p:cNvSpPr>
          <p:nvPr/>
        </p:nvSpPr>
        <p:spPr bwMode="auto">
          <a:xfrm>
            <a:off x="5316710" y="4960356"/>
            <a:ext cx="33046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4" name="Rectangle 1394"/>
          <p:cNvSpPr>
            <a:spLocks noChangeArrowheads="1"/>
          </p:cNvSpPr>
          <p:nvPr/>
        </p:nvSpPr>
        <p:spPr bwMode="auto">
          <a:xfrm>
            <a:off x="5349756" y="4965864"/>
            <a:ext cx="27538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5" name="Rectangle 1395"/>
          <p:cNvSpPr>
            <a:spLocks noChangeArrowheads="1"/>
          </p:cNvSpPr>
          <p:nvPr/>
        </p:nvSpPr>
        <p:spPr bwMode="auto">
          <a:xfrm>
            <a:off x="5349756" y="4965864"/>
            <a:ext cx="27538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6" name="Rectangle 1396"/>
          <p:cNvSpPr>
            <a:spLocks noChangeArrowheads="1"/>
          </p:cNvSpPr>
          <p:nvPr/>
        </p:nvSpPr>
        <p:spPr bwMode="auto">
          <a:xfrm>
            <a:off x="5377294" y="4897017"/>
            <a:ext cx="35800" cy="1101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7" name="Rectangle 1397"/>
          <p:cNvSpPr>
            <a:spLocks noChangeArrowheads="1"/>
          </p:cNvSpPr>
          <p:nvPr/>
        </p:nvSpPr>
        <p:spPr bwMode="auto">
          <a:xfrm>
            <a:off x="5377294" y="4897017"/>
            <a:ext cx="35800" cy="1101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8" name="Rectangle 1398"/>
          <p:cNvSpPr>
            <a:spLocks noChangeArrowheads="1"/>
          </p:cNvSpPr>
          <p:nvPr/>
        </p:nvSpPr>
        <p:spPr bwMode="auto">
          <a:xfrm>
            <a:off x="5413094" y="4855710"/>
            <a:ext cx="27538" cy="1514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9" name="Rectangle 1399"/>
          <p:cNvSpPr>
            <a:spLocks noChangeArrowheads="1"/>
          </p:cNvSpPr>
          <p:nvPr/>
        </p:nvSpPr>
        <p:spPr bwMode="auto">
          <a:xfrm>
            <a:off x="5413094" y="4855710"/>
            <a:ext cx="27538" cy="1514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0" name="Rectangle 1400"/>
          <p:cNvSpPr>
            <a:spLocks noChangeArrowheads="1"/>
          </p:cNvSpPr>
          <p:nvPr/>
        </p:nvSpPr>
        <p:spPr bwMode="auto">
          <a:xfrm>
            <a:off x="5440633" y="4817156"/>
            <a:ext cx="33046" cy="1900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1" name="Rectangle 1401"/>
          <p:cNvSpPr>
            <a:spLocks noChangeArrowheads="1"/>
          </p:cNvSpPr>
          <p:nvPr/>
        </p:nvSpPr>
        <p:spPr bwMode="auto">
          <a:xfrm>
            <a:off x="5440633" y="4817156"/>
            <a:ext cx="33046" cy="1900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2" name="Rectangle 1402"/>
          <p:cNvSpPr>
            <a:spLocks noChangeArrowheads="1"/>
          </p:cNvSpPr>
          <p:nvPr/>
        </p:nvSpPr>
        <p:spPr bwMode="auto">
          <a:xfrm>
            <a:off x="5473679" y="4938325"/>
            <a:ext cx="27538" cy="688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3" name="Rectangle 1403"/>
          <p:cNvSpPr>
            <a:spLocks noChangeArrowheads="1"/>
          </p:cNvSpPr>
          <p:nvPr/>
        </p:nvSpPr>
        <p:spPr bwMode="auto">
          <a:xfrm>
            <a:off x="5473679" y="4938325"/>
            <a:ext cx="27538" cy="688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4" name="Rectangle 1404"/>
          <p:cNvSpPr>
            <a:spLocks noChangeArrowheads="1"/>
          </p:cNvSpPr>
          <p:nvPr/>
        </p:nvSpPr>
        <p:spPr bwMode="auto">
          <a:xfrm>
            <a:off x="5501217" y="4869479"/>
            <a:ext cx="35800" cy="137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5" name="Rectangle 1405"/>
          <p:cNvSpPr>
            <a:spLocks noChangeArrowheads="1"/>
          </p:cNvSpPr>
          <p:nvPr/>
        </p:nvSpPr>
        <p:spPr bwMode="auto">
          <a:xfrm>
            <a:off x="5501217" y="4869479"/>
            <a:ext cx="35800" cy="137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6" name="Rectangle 1406"/>
          <p:cNvSpPr>
            <a:spLocks noChangeArrowheads="1"/>
          </p:cNvSpPr>
          <p:nvPr/>
        </p:nvSpPr>
        <p:spPr bwMode="auto">
          <a:xfrm>
            <a:off x="5537017" y="4952094"/>
            <a:ext cx="33046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7" name="Rectangle 1407"/>
          <p:cNvSpPr>
            <a:spLocks noChangeArrowheads="1"/>
          </p:cNvSpPr>
          <p:nvPr/>
        </p:nvSpPr>
        <p:spPr bwMode="auto">
          <a:xfrm>
            <a:off x="5537017" y="4952094"/>
            <a:ext cx="33046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8" name="Rectangle 1408"/>
          <p:cNvSpPr>
            <a:spLocks noChangeArrowheads="1"/>
          </p:cNvSpPr>
          <p:nvPr/>
        </p:nvSpPr>
        <p:spPr bwMode="auto">
          <a:xfrm>
            <a:off x="5570063" y="4987894"/>
            <a:ext cx="27538" cy="192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29" name="Rectangle 1409"/>
          <p:cNvSpPr>
            <a:spLocks noChangeArrowheads="1"/>
          </p:cNvSpPr>
          <p:nvPr/>
        </p:nvSpPr>
        <p:spPr bwMode="auto">
          <a:xfrm>
            <a:off x="5570063" y="4987894"/>
            <a:ext cx="27538" cy="192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0" name="Rectangle 1410"/>
          <p:cNvSpPr>
            <a:spLocks noChangeArrowheads="1"/>
          </p:cNvSpPr>
          <p:nvPr/>
        </p:nvSpPr>
        <p:spPr bwMode="auto">
          <a:xfrm>
            <a:off x="5597602" y="4993402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1" name="Rectangle 1411"/>
          <p:cNvSpPr>
            <a:spLocks noChangeArrowheads="1"/>
          </p:cNvSpPr>
          <p:nvPr/>
        </p:nvSpPr>
        <p:spPr bwMode="auto">
          <a:xfrm>
            <a:off x="5597602" y="4993402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2" name="Rectangle 1412"/>
          <p:cNvSpPr>
            <a:spLocks noChangeArrowheads="1"/>
          </p:cNvSpPr>
          <p:nvPr/>
        </p:nvSpPr>
        <p:spPr bwMode="auto">
          <a:xfrm>
            <a:off x="5633402" y="4960356"/>
            <a:ext cx="27538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3" name="Rectangle 1413"/>
          <p:cNvSpPr>
            <a:spLocks noChangeArrowheads="1"/>
          </p:cNvSpPr>
          <p:nvPr/>
        </p:nvSpPr>
        <p:spPr bwMode="auto">
          <a:xfrm>
            <a:off x="5633402" y="4960356"/>
            <a:ext cx="27538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4" name="Rectangle 1414"/>
          <p:cNvSpPr>
            <a:spLocks noChangeArrowheads="1"/>
          </p:cNvSpPr>
          <p:nvPr/>
        </p:nvSpPr>
        <p:spPr bwMode="auto">
          <a:xfrm>
            <a:off x="5660940" y="4952094"/>
            <a:ext cx="33046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5" name="Rectangle 1415"/>
          <p:cNvSpPr>
            <a:spLocks noChangeArrowheads="1"/>
          </p:cNvSpPr>
          <p:nvPr/>
        </p:nvSpPr>
        <p:spPr bwMode="auto">
          <a:xfrm>
            <a:off x="5660940" y="4952094"/>
            <a:ext cx="33046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6" name="Rectangle 1416"/>
          <p:cNvSpPr>
            <a:spLocks noChangeArrowheads="1"/>
          </p:cNvSpPr>
          <p:nvPr/>
        </p:nvSpPr>
        <p:spPr bwMode="auto">
          <a:xfrm>
            <a:off x="5693986" y="4960356"/>
            <a:ext cx="27538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7" name="Rectangle 1417"/>
          <p:cNvSpPr>
            <a:spLocks noChangeArrowheads="1"/>
          </p:cNvSpPr>
          <p:nvPr/>
        </p:nvSpPr>
        <p:spPr bwMode="auto">
          <a:xfrm>
            <a:off x="5693986" y="4960356"/>
            <a:ext cx="27538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8" name="Rectangle 1418"/>
          <p:cNvSpPr>
            <a:spLocks noChangeArrowheads="1"/>
          </p:cNvSpPr>
          <p:nvPr/>
        </p:nvSpPr>
        <p:spPr bwMode="auto">
          <a:xfrm>
            <a:off x="5721524" y="4855710"/>
            <a:ext cx="35800" cy="1514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9" name="Rectangle 1419"/>
          <p:cNvSpPr>
            <a:spLocks noChangeArrowheads="1"/>
          </p:cNvSpPr>
          <p:nvPr/>
        </p:nvSpPr>
        <p:spPr bwMode="auto">
          <a:xfrm>
            <a:off x="5721524" y="4855710"/>
            <a:ext cx="35800" cy="1514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0" name="Rectangle 1420"/>
          <p:cNvSpPr>
            <a:spLocks noChangeArrowheads="1"/>
          </p:cNvSpPr>
          <p:nvPr/>
        </p:nvSpPr>
        <p:spPr bwMode="auto">
          <a:xfrm>
            <a:off x="5757324" y="4924556"/>
            <a:ext cx="33046" cy="82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1" name="Rectangle 1421"/>
          <p:cNvSpPr>
            <a:spLocks noChangeArrowheads="1"/>
          </p:cNvSpPr>
          <p:nvPr/>
        </p:nvSpPr>
        <p:spPr bwMode="auto">
          <a:xfrm>
            <a:off x="5757324" y="4924556"/>
            <a:ext cx="33046" cy="82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2" name="Rectangle 1422"/>
          <p:cNvSpPr>
            <a:spLocks noChangeArrowheads="1"/>
          </p:cNvSpPr>
          <p:nvPr/>
        </p:nvSpPr>
        <p:spPr bwMode="auto">
          <a:xfrm>
            <a:off x="5790370" y="4877741"/>
            <a:ext cx="27538" cy="1294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3" name="Rectangle 1423"/>
          <p:cNvSpPr>
            <a:spLocks noChangeArrowheads="1"/>
          </p:cNvSpPr>
          <p:nvPr/>
        </p:nvSpPr>
        <p:spPr bwMode="auto">
          <a:xfrm>
            <a:off x="5790370" y="4877741"/>
            <a:ext cx="27538" cy="12943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4" name="Rectangle 1424"/>
          <p:cNvSpPr>
            <a:spLocks noChangeArrowheads="1"/>
          </p:cNvSpPr>
          <p:nvPr/>
        </p:nvSpPr>
        <p:spPr bwMode="auto">
          <a:xfrm>
            <a:off x="5817909" y="4987894"/>
            <a:ext cx="35800" cy="192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5" name="Rectangle 1425"/>
          <p:cNvSpPr>
            <a:spLocks noChangeArrowheads="1"/>
          </p:cNvSpPr>
          <p:nvPr/>
        </p:nvSpPr>
        <p:spPr bwMode="auto">
          <a:xfrm>
            <a:off x="5817909" y="4987894"/>
            <a:ext cx="35800" cy="192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6" name="Rectangle 1426"/>
          <p:cNvSpPr>
            <a:spLocks noChangeArrowheads="1"/>
          </p:cNvSpPr>
          <p:nvPr/>
        </p:nvSpPr>
        <p:spPr bwMode="auto">
          <a:xfrm>
            <a:off x="5853709" y="4952094"/>
            <a:ext cx="27538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7" name="Rectangle 1427"/>
          <p:cNvSpPr>
            <a:spLocks noChangeArrowheads="1"/>
          </p:cNvSpPr>
          <p:nvPr/>
        </p:nvSpPr>
        <p:spPr bwMode="auto">
          <a:xfrm>
            <a:off x="5853709" y="4952094"/>
            <a:ext cx="27538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8" name="Rectangle 1428"/>
          <p:cNvSpPr>
            <a:spLocks noChangeArrowheads="1"/>
          </p:cNvSpPr>
          <p:nvPr/>
        </p:nvSpPr>
        <p:spPr bwMode="auto">
          <a:xfrm>
            <a:off x="5881247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49" name="Rectangle 1429"/>
          <p:cNvSpPr>
            <a:spLocks noChangeArrowheads="1"/>
          </p:cNvSpPr>
          <p:nvPr/>
        </p:nvSpPr>
        <p:spPr bwMode="auto">
          <a:xfrm>
            <a:off x="5881247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0" name="Rectangle 1430"/>
          <p:cNvSpPr>
            <a:spLocks noChangeArrowheads="1"/>
          </p:cNvSpPr>
          <p:nvPr/>
        </p:nvSpPr>
        <p:spPr bwMode="auto">
          <a:xfrm>
            <a:off x="5914293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1" name="Rectangle 1431"/>
          <p:cNvSpPr>
            <a:spLocks noChangeArrowheads="1"/>
          </p:cNvSpPr>
          <p:nvPr/>
        </p:nvSpPr>
        <p:spPr bwMode="auto">
          <a:xfrm>
            <a:off x="5914293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2" name="Rectangle 1432"/>
          <p:cNvSpPr>
            <a:spLocks noChangeArrowheads="1"/>
          </p:cNvSpPr>
          <p:nvPr/>
        </p:nvSpPr>
        <p:spPr bwMode="auto">
          <a:xfrm>
            <a:off x="5941832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3" name="Rectangle 1433"/>
          <p:cNvSpPr>
            <a:spLocks noChangeArrowheads="1"/>
          </p:cNvSpPr>
          <p:nvPr/>
        </p:nvSpPr>
        <p:spPr bwMode="auto">
          <a:xfrm>
            <a:off x="5941832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" name="Rectangle 1434"/>
          <p:cNvSpPr>
            <a:spLocks noChangeArrowheads="1"/>
          </p:cNvSpPr>
          <p:nvPr/>
        </p:nvSpPr>
        <p:spPr bwMode="auto">
          <a:xfrm>
            <a:off x="5977631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" name="Rectangle 1435"/>
          <p:cNvSpPr>
            <a:spLocks noChangeArrowheads="1"/>
          </p:cNvSpPr>
          <p:nvPr/>
        </p:nvSpPr>
        <p:spPr bwMode="auto">
          <a:xfrm>
            <a:off x="5977631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7" name="Rectangle 1437"/>
          <p:cNvSpPr>
            <a:spLocks noChangeArrowheads="1"/>
          </p:cNvSpPr>
          <p:nvPr/>
        </p:nvSpPr>
        <p:spPr bwMode="auto">
          <a:xfrm>
            <a:off x="6005170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8" name="Rectangle 1438"/>
          <p:cNvSpPr>
            <a:spLocks noChangeArrowheads="1"/>
          </p:cNvSpPr>
          <p:nvPr/>
        </p:nvSpPr>
        <p:spPr bwMode="auto">
          <a:xfrm>
            <a:off x="6005170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75" name="Line 1455"/>
          <p:cNvSpPr>
            <a:spLocks noChangeShapeType="1"/>
          </p:cNvSpPr>
          <p:nvPr/>
        </p:nvSpPr>
        <p:spPr bwMode="auto">
          <a:xfrm>
            <a:off x="4787973" y="500717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76" name="Freeform 1456"/>
          <p:cNvSpPr>
            <a:spLocks/>
          </p:cNvSpPr>
          <p:nvPr/>
        </p:nvSpPr>
        <p:spPr bwMode="auto">
          <a:xfrm>
            <a:off x="4801742" y="4863971"/>
            <a:ext cx="1470550" cy="137692"/>
          </a:xfrm>
          <a:custGeom>
            <a:avLst/>
            <a:gdLst/>
            <a:ahLst/>
            <a:cxnLst>
              <a:cxn ang="0">
                <a:pos x="0" y="50"/>
              </a:cxn>
              <a:cxn ang="0">
                <a:pos x="10" y="50"/>
              </a:cxn>
              <a:cxn ang="0">
                <a:pos x="22" y="50"/>
              </a:cxn>
              <a:cxn ang="0">
                <a:pos x="32" y="50"/>
              </a:cxn>
              <a:cxn ang="0">
                <a:pos x="45" y="50"/>
              </a:cxn>
              <a:cxn ang="0">
                <a:pos x="57" y="50"/>
              </a:cxn>
              <a:cxn ang="0">
                <a:pos x="67" y="50"/>
              </a:cxn>
              <a:cxn ang="0">
                <a:pos x="80" y="50"/>
              </a:cxn>
              <a:cxn ang="0">
                <a:pos x="90" y="50"/>
              </a:cxn>
              <a:cxn ang="0">
                <a:pos x="102" y="50"/>
              </a:cxn>
              <a:cxn ang="0">
                <a:pos x="112" y="50"/>
              </a:cxn>
              <a:cxn ang="0">
                <a:pos x="125" y="50"/>
              </a:cxn>
              <a:cxn ang="0">
                <a:pos x="137" y="50"/>
              </a:cxn>
              <a:cxn ang="0">
                <a:pos x="147" y="47"/>
              </a:cxn>
              <a:cxn ang="0">
                <a:pos x="160" y="42"/>
              </a:cxn>
              <a:cxn ang="0">
                <a:pos x="170" y="37"/>
              </a:cxn>
              <a:cxn ang="0">
                <a:pos x="182" y="35"/>
              </a:cxn>
              <a:cxn ang="0">
                <a:pos x="192" y="32"/>
              </a:cxn>
              <a:cxn ang="0">
                <a:pos x="204" y="30"/>
              </a:cxn>
              <a:cxn ang="0">
                <a:pos x="214" y="15"/>
              </a:cxn>
              <a:cxn ang="0">
                <a:pos x="227" y="2"/>
              </a:cxn>
              <a:cxn ang="0">
                <a:pos x="239" y="0"/>
              </a:cxn>
              <a:cxn ang="0">
                <a:pos x="249" y="10"/>
              </a:cxn>
              <a:cxn ang="0">
                <a:pos x="262" y="22"/>
              </a:cxn>
              <a:cxn ang="0">
                <a:pos x="272" y="32"/>
              </a:cxn>
              <a:cxn ang="0">
                <a:pos x="284" y="35"/>
              </a:cxn>
              <a:cxn ang="0">
                <a:pos x="294" y="37"/>
              </a:cxn>
              <a:cxn ang="0">
                <a:pos x="307" y="35"/>
              </a:cxn>
              <a:cxn ang="0">
                <a:pos x="319" y="30"/>
              </a:cxn>
              <a:cxn ang="0">
                <a:pos x="329" y="25"/>
              </a:cxn>
              <a:cxn ang="0">
                <a:pos x="342" y="20"/>
              </a:cxn>
              <a:cxn ang="0">
                <a:pos x="352" y="15"/>
              </a:cxn>
              <a:cxn ang="0">
                <a:pos x="364" y="22"/>
              </a:cxn>
              <a:cxn ang="0">
                <a:pos x="374" y="30"/>
              </a:cxn>
              <a:cxn ang="0">
                <a:pos x="387" y="37"/>
              </a:cxn>
              <a:cxn ang="0">
                <a:pos x="397" y="45"/>
              </a:cxn>
              <a:cxn ang="0">
                <a:pos x="409" y="47"/>
              </a:cxn>
              <a:cxn ang="0">
                <a:pos x="422" y="50"/>
              </a:cxn>
              <a:cxn ang="0">
                <a:pos x="432" y="50"/>
              </a:cxn>
              <a:cxn ang="0">
                <a:pos x="444" y="50"/>
              </a:cxn>
              <a:cxn ang="0">
                <a:pos x="454" y="50"/>
              </a:cxn>
              <a:cxn ang="0">
                <a:pos x="467" y="50"/>
              </a:cxn>
              <a:cxn ang="0">
                <a:pos x="477" y="50"/>
              </a:cxn>
              <a:cxn ang="0">
                <a:pos x="489" y="50"/>
              </a:cxn>
              <a:cxn ang="0">
                <a:pos x="502" y="50"/>
              </a:cxn>
              <a:cxn ang="0">
                <a:pos x="512" y="50"/>
              </a:cxn>
              <a:cxn ang="0">
                <a:pos x="524" y="50"/>
              </a:cxn>
              <a:cxn ang="0">
                <a:pos x="534" y="50"/>
              </a:cxn>
            </a:cxnLst>
            <a:rect l="0" t="0" r="r" b="b"/>
            <a:pathLst>
              <a:path w="534" h="50">
                <a:moveTo>
                  <a:pt x="0" y="50"/>
                </a:moveTo>
                <a:lnTo>
                  <a:pt x="10" y="50"/>
                </a:lnTo>
                <a:lnTo>
                  <a:pt x="22" y="50"/>
                </a:lnTo>
                <a:lnTo>
                  <a:pt x="32" y="50"/>
                </a:lnTo>
                <a:lnTo>
                  <a:pt x="45" y="50"/>
                </a:lnTo>
                <a:lnTo>
                  <a:pt x="57" y="50"/>
                </a:lnTo>
                <a:lnTo>
                  <a:pt x="67" y="50"/>
                </a:lnTo>
                <a:lnTo>
                  <a:pt x="80" y="50"/>
                </a:lnTo>
                <a:lnTo>
                  <a:pt x="90" y="50"/>
                </a:lnTo>
                <a:lnTo>
                  <a:pt x="102" y="50"/>
                </a:lnTo>
                <a:lnTo>
                  <a:pt x="112" y="50"/>
                </a:lnTo>
                <a:lnTo>
                  <a:pt x="125" y="50"/>
                </a:lnTo>
                <a:lnTo>
                  <a:pt x="137" y="50"/>
                </a:lnTo>
                <a:lnTo>
                  <a:pt x="147" y="47"/>
                </a:lnTo>
                <a:lnTo>
                  <a:pt x="160" y="42"/>
                </a:lnTo>
                <a:lnTo>
                  <a:pt x="170" y="37"/>
                </a:lnTo>
                <a:lnTo>
                  <a:pt x="182" y="35"/>
                </a:lnTo>
                <a:lnTo>
                  <a:pt x="192" y="32"/>
                </a:lnTo>
                <a:lnTo>
                  <a:pt x="204" y="30"/>
                </a:lnTo>
                <a:lnTo>
                  <a:pt x="214" y="15"/>
                </a:lnTo>
                <a:lnTo>
                  <a:pt x="227" y="2"/>
                </a:lnTo>
                <a:lnTo>
                  <a:pt x="239" y="0"/>
                </a:lnTo>
                <a:lnTo>
                  <a:pt x="249" y="10"/>
                </a:lnTo>
                <a:lnTo>
                  <a:pt x="262" y="22"/>
                </a:lnTo>
                <a:lnTo>
                  <a:pt x="272" y="32"/>
                </a:lnTo>
                <a:lnTo>
                  <a:pt x="284" y="35"/>
                </a:lnTo>
                <a:lnTo>
                  <a:pt x="294" y="37"/>
                </a:lnTo>
                <a:lnTo>
                  <a:pt x="307" y="35"/>
                </a:lnTo>
                <a:lnTo>
                  <a:pt x="319" y="30"/>
                </a:lnTo>
                <a:lnTo>
                  <a:pt x="329" y="25"/>
                </a:lnTo>
                <a:lnTo>
                  <a:pt x="342" y="20"/>
                </a:lnTo>
                <a:lnTo>
                  <a:pt x="352" y="15"/>
                </a:lnTo>
                <a:lnTo>
                  <a:pt x="364" y="22"/>
                </a:lnTo>
                <a:lnTo>
                  <a:pt x="374" y="30"/>
                </a:lnTo>
                <a:lnTo>
                  <a:pt x="387" y="37"/>
                </a:lnTo>
                <a:lnTo>
                  <a:pt x="397" y="45"/>
                </a:lnTo>
                <a:lnTo>
                  <a:pt x="409" y="47"/>
                </a:lnTo>
                <a:lnTo>
                  <a:pt x="422" y="50"/>
                </a:lnTo>
                <a:lnTo>
                  <a:pt x="432" y="50"/>
                </a:lnTo>
                <a:lnTo>
                  <a:pt x="444" y="50"/>
                </a:lnTo>
                <a:lnTo>
                  <a:pt x="454" y="50"/>
                </a:lnTo>
                <a:lnTo>
                  <a:pt x="467" y="50"/>
                </a:lnTo>
                <a:lnTo>
                  <a:pt x="477" y="50"/>
                </a:lnTo>
                <a:lnTo>
                  <a:pt x="489" y="50"/>
                </a:lnTo>
                <a:lnTo>
                  <a:pt x="502" y="50"/>
                </a:lnTo>
                <a:lnTo>
                  <a:pt x="512" y="50"/>
                </a:lnTo>
                <a:lnTo>
                  <a:pt x="524" y="50"/>
                </a:lnTo>
                <a:lnTo>
                  <a:pt x="534" y="5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78" name="Rectangle 1458"/>
          <p:cNvSpPr>
            <a:spLocks noChangeArrowheads="1"/>
          </p:cNvSpPr>
          <p:nvPr/>
        </p:nvSpPr>
        <p:spPr bwMode="auto">
          <a:xfrm>
            <a:off x="6773491" y="4010280"/>
            <a:ext cx="1506350" cy="996891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79" name="Line 1459"/>
          <p:cNvSpPr>
            <a:spLocks noChangeShapeType="1"/>
          </p:cNvSpPr>
          <p:nvPr/>
        </p:nvSpPr>
        <p:spPr bwMode="auto">
          <a:xfrm>
            <a:off x="6773491" y="500717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0" name="Line 1460"/>
          <p:cNvSpPr>
            <a:spLocks noChangeShapeType="1"/>
          </p:cNvSpPr>
          <p:nvPr/>
        </p:nvSpPr>
        <p:spPr bwMode="auto">
          <a:xfrm flipV="1">
            <a:off x="6773491" y="4010280"/>
            <a:ext cx="2754" cy="9968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1" name="Rectangle 1461"/>
          <p:cNvSpPr>
            <a:spLocks noChangeArrowheads="1"/>
          </p:cNvSpPr>
          <p:nvPr/>
        </p:nvSpPr>
        <p:spPr bwMode="auto">
          <a:xfrm>
            <a:off x="6773491" y="4974124"/>
            <a:ext cx="27538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2" name="Rectangle 1462"/>
          <p:cNvSpPr>
            <a:spLocks noChangeArrowheads="1"/>
          </p:cNvSpPr>
          <p:nvPr/>
        </p:nvSpPr>
        <p:spPr bwMode="auto">
          <a:xfrm>
            <a:off x="6773491" y="4974124"/>
            <a:ext cx="27538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3" name="Rectangle 1463"/>
          <p:cNvSpPr>
            <a:spLocks noChangeArrowheads="1"/>
          </p:cNvSpPr>
          <p:nvPr/>
        </p:nvSpPr>
        <p:spPr bwMode="auto">
          <a:xfrm>
            <a:off x="6801029" y="5001663"/>
            <a:ext cx="35800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4" name="Rectangle 1464"/>
          <p:cNvSpPr>
            <a:spLocks noChangeArrowheads="1"/>
          </p:cNvSpPr>
          <p:nvPr/>
        </p:nvSpPr>
        <p:spPr bwMode="auto">
          <a:xfrm>
            <a:off x="6801029" y="5001663"/>
            <a:ext cx="35800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5" name="Rectangle 1465"/>
          <p:cNvSpPr>
            <a:spLocks noChangeArrowheads="1"/>
          </p:cNvSpPr>
          <p:nvPr/>
        </p:nvSpPr>
        <p:spPr bwMode="auto">
          <a:xfrm>
            <a:off x="6836829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6" name="Rectangle 1466"/>
          <p:cNvSpPr>
            <a:spLocks noChangeArrowheads="1"/>
          </p:cNvSpPr>
          <p:nvPr/>
        </p:nvSpPr>
        <p:spPr bwMode="auto">
          <a:xfrm>
            <a:off x="6836829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7" name="Rectangle 1467"/>
          <p:cNvSpPr>
            <a:spLocks noChangeArrowheads="1"/>
          </p:cNvSpPr>
          <p:nvPr/>
        </p:nvSpPr>
        <p:spPr bwMode="auto">
          <a:xfrm>
            <a:off x="6864368" y="5001663"/>
            <a:ext cx="33046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8" name="Rectangle 1468"/>
          <p:cNvSpPr>
            <a:spLocks noChangeArrowheads="1"/>
          </p:cNvSpPr>
          <p:nvPr/>
        </p:nvSpPr>
        <p:spPr bwMode="auto">
          <a:xfrm>
            <a:off x="6864368" y="5001663"/>
            <a:ext cx="33046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89" name="Rectangle 1469"/>
          <p:cNvSpPr>
            <a:spLocks noChangeArrowheads="1"/>
          </p:cNvSpPr>
          <p:nvPr/>
        </p:nvSpPr>
        <p:spPr bwMode="auto">
          <a:xfrm>
            <a:off x="6897414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0" name="Rectangle 1470"/>
          <p:cNvSpPr>
            <a:spLocks noChangeArrowheads="1"/>
          </p:cNvSpPr>
          <p:nvPr/>
        </p:nvSpPr>
        <p:spPr bwMode="auto">
          <a:xfrm>
            <a:off x="6897414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1" name="Rectangle 1471"/>
          <p:cNvSpPr>
            <a:spLocks noChangeArrowheads="1"/>
          </p:cNvSpPr>
          <p:nvPr/>
        </p:nvSpPr>
        <p:spPr bwMode="auto">
          <a:xfrm>
            <a:off x="6924952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2" name="Rectangle 1472"/>
          <p:cNvSpPr>
            <a:spLocks noChangeArrowheads="1"/>
          </p:cNvSpPr>
          <p:nvPr/>
        </p:nvSpPr>
        <p:spPr bwMode="auto">
          <a:xfrm>
            <a:off x="6924952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3" name="Rectangle 1473"/>
          <p:cNvSpPr>
            <a:spLocks noChangeArrowheads="1"/>
          </p:cNvSpPr>
          <p:nvPr/>
        </p:nvSpPr>
        <p:spPr bwMode="auto">
          <a:xfrm>
            <a:off x="6960752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4" name="Rectangle 1474"/>
          <p:cNvSpPr>
            <a:spLocks noChangeArrowheads="1"/>
          </p:cNvSpPr>
          <p:nvPr/>
        </p:nvSpPr>
        <p:spPr bwMode="auto">
          <a:xfrm>
            <a:off x="6960752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5" name="Rectangle 1475"/>
          <p:cNvSpPr>
            <a:spLocks noChangeArrowheads="1"/>
          </p:cNvSpPr>
          <p:nvPr/>
        </p:nvSpPr>
        <p:spPr bwMode="auto">
          <a:xfrm>
            <a:off x="6988290" y="500717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6" name="Rectangle 1476"/>
          <p:cNvSpPr>
            <a:spLocks noChangeArrowheads="1"/>
          </p:cNvSpPr>
          <p:nvPr/>
        </p:nvSpPr>
        <p:spPr bwMode="auto">
          <a:xfrm>
            <a:off x="6988290" y="500717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7" name="Rectangle 1477"/>
          <p:cNvSpPr>
            <a:spLocks noChangeArrowheads="1"/>
          </p:cNvSpPr>
          <p:nvPr/>
        </p:nvSpPr>
        <p:spPr bwMode="auto">
          <a:xfrm>
            <a:off x="7021336" y="500717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8" name="Rectangle 1478"/>
          <p:cNvSpPr>
            <a:spLocks noChangeArrowheads="1"/>
          </p:cNvSpPr>
          <p:nvPr/>
        </p:nvSpPr>
        <p:spPr bwMode="auto">
          <a:xfrm>
            <a:off x="7021336" y="500717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99" name="Rectangle 1479"/>
          <p:cNvSpPr>
            <a:spLocks noChangeArrowheads="1"/>
          </p:cNvSpPr>
          <p:nvPr/>
        </p:nvSpPr>
        <p:spPr bwMode="auto">
          <a:xfrm>
            <a:off x="7057136" y="500717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0" name="Rectangle 1480"/>
          <p:cNvSpPr>
            <a:spLocks noChangeArrowheads="1"/>
          </p:cNvSpPr>
          <p:nvPr/>
        </p:nvSpPr>
        <p:spPr bwMode="auto">
          <a:xfrm>
            <a:off x="7057136" y="500717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1" name="Rectangle 1481"/>
          <p:cNvSpPr>
            <a:spLocks noChangeArrowheads="1"/>
          </p:cNvSpPr>
          <p:nvPr/>
        </p:nvSpPr>
        <p:spPr bwMode="auto">
          <a:xfrm>
            <a:off x="7084675" y="5001663"/>
            <a:ext cx="33046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2" name="Rectangle 1482"/>
          <p:cNvSpPr>
            <a:spLocks noChangeArrowheads="1"/>
          </p:cNvSpPr>
          <p:nvPr/>
        </p:nvSpPr>
        <p:spPr bwMode="auto">
          <a:xfrm>
            <a:off x="7084675" y="5001663"/>
            <a:ext cx="33046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3" name="Rectangle 1483"/>
          <p:cNvSpPr>
            <a:spLocks noChangeArrowheads="1"/>
          </p:cNvSpPr>
          <p:nvPr/>
        </p:nvSpPr>
        <p:spPr bwMode="auto">
          <a:xfrm>
            <a:off x="7117721" y="5001663"/>
            <a:ext cx="27538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" name="Rectangle 1484"/>
          <p:cNvSpPr>
            <a:spLocks noChangeArrowheads="1"/>
          </p:cNvSpPr>
          <p:nvPr/>
        </p:nvSpPr>
        <p:spPr bwMode="auto">
          <a:xfrm>
            <a:off x="7117721" y="5001663"/>
            <a:ext cx="27538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5" name="Rectangle 1485"/>
          <p:cNvSpPr>
            <a:spLocks noChangeArrowheads="1"/>
          </p:cNvSpPr>
          <p:nvPr/>
        </p:nvSpPr>
        <p:spPr bwMode="auto">
          <a:xfrm>
            <a:off x="7145259" y="4993401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6" name="Rectangle 1486"/>
          <p:cNvSpPr>
            <a:spLocks noChangeArrowheads="1"/>
          </p:cNvSpPr>
          <p:nvPr/>
        </p:nvSpPr>
        <p:spPr bwMode="auto">
          <a:xfrm>
            <a:off x="7145259" y="4993401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7" name="Rectangle 1487"/>
          <p:cNvSpPr>
            <a:spLocks noChangeArrowheads="1"/>
          </p:cNvSpPr>
          <p:nvPr/>
        </p:nvSpPr>
        <p:spPr bwMode="auto">
          <a:xfrm>
            <a:off x="7181059" y="4993401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8" name="Rectangle 1488"/>
          <p:cNvSpPr>
            <a:spLocks noChangeArrowheads="1"/>
          </p:cNvSpPr>
          <p:nvPr/>
        </p:nvSpPr>
        <p:spPr bwMode="auto">
          <a:xfrm>
            <a:off x="7181059" y="4993401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9" name="Rectangle 1489"/>
          <p:cNvSpPr>
            <a:spLocks noChangeArrowheads="1"/>
          </p:cNvSpPr>
          <p:nvPr/>
        </p:nvSpPr>
        <p:spPr bwMode="auto">
          <a:xfrm>
            <a:off x="7208597" y="5001663"/>
            <a:ext cx="33046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0" name="Rectangle 1490"/>
          <p:cNvSpPr>
            <a:spLocks noChangeArrowheads="1"/>
          </p:cNvSpPr>
          <p:nvPr/>
        </p:nvSpPr>
        <p:spPr bwMode="auto">
          <a:xfrm>
            <a:off x="7208597" y="5001663"/>
            <a:ext cx="33046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1" name="Rectangle 1491"/>
          <p:cNvSpPr>
            <a:spLocks noChangeArrowheads="1"/>
          </p:cNvSpPr>
          <p:nvPr/>
        </p:nvSpPr>
        <p:spPr bwMode="auto">
          <a:xfrm>
            <a:off x="7241644" y="4987894"/>
            <a:ext cx="33046" cy="192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2" name="Rectangle 1492"/>
          <p:cNvSpPr>
            <a:spLocks noChangeArrowheads="1"/>
          </p:cNvSpPr>
          <p:nvPr/>
        </p:nvSpPr>
        <p:spPr bwMode="auto">
          <a:xfrm>
            <a:off x="7241644" y="4987894"/>
            <a:ext cx="33046" cy="192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3" name="Rectangle 1493"/>
          <p:cNvSpPr>
            <a:spLocks noChangeArrowheads="1"/>
          </p:cNvSpPr>
          <p:nvPr/>
        </p:nvSpPr>
        <p:spPr bwMode="auto">
          <a:xfrm>
            <a:off x="7274690" y="5001663"/>
            <a:ext cx="27538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4" name="Rectangle 1494"/>
          <p:cNvSpPr>
            <a:spLocks noChangeArrowheads="1"/>
          </p:cNvSpPr>
          <p:nvPr/>
        </p:nvSpPr>
        <p:spPr bwMode="auto">
          <a:xfrm>
            <a:off x="7274690" y="5001663"/>
            <a:ext cx="27538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5" name="Rectangle 1495"/>
          <p:cNvSpPr>
            <a:spLocks noChangeArrowheads="1"/>
          </p:cNvSpPr>
          <p:nvPr/>
        </p:nvSpPr>
        <p:spPr bwMode="auto">
          <a:xfrm>
            <a:off x="7302228" y="4924555"/>
            <a:ext cx="35800" cy="82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6" name="Rectangle 1496"/>
          <p:cNvSpPr>
            <a:spLocks noChangeArrowheads="1"/>
          </p:cNvSpPr>
          <p:nvPr/>
        </p:nvSpPr>
        <p:spPr bwMode="auto">
          <a:xfrm>
            <a:off x="7302228" y="4924555"/>
            <a:ext cx="35800" cy="82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7" name="Rectangle 1497"/>
          <p:cNvSpPr>
            <a:spLocks noChangeArrowheads="1"/>
          </p:cNvSpPr>
          <p:nvPr/>
        </p:nvSpPr>
        <p:spPr bwMode="auto">
          <a:xfrm>
            <a:off x="7338028" y="4789617"/>
            <a:ext cx="27538" cy="21755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8" name="Rectangle 1498"/>
          <p:cNvSpPr>
            <a:spLocks noChangeArrowheads="1"/>
          </p:cNvSpPr>
          <p:nvPr/>
        </p:nvSpPr>
        <p:spPr bwMode="auto">
          <a:xfrm>
            <a:off x="7338028" y="4789617"/>
            <a:ext cx="27538" cy="21755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19" name="Rectangle 1499"/>
          <p:cNvSpPr>
            <a:spLocks noChangeArrowheads="1"/>
          </p:cNvSpPr>
          <p:nvPr/>
        </p:nvSpPr>
        <p:spPr bwMode="auto">
          <a:xfrm>
            <a:off x="7365566" y="4897017"/>
            <a:ext cx="33046" cy="1101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0" name="Rectangle 1500"/>
          <p:cNvSpPr>
            <a:spLocks noChangeArrowheads="1"/>
          </p:cNvSpPr>
          <p:nvPr/>
        </p:nvSpPr>
        <p:spPr bwMode="auto">
          <a:xfrm>
            <a:off x="7365566" y="4897017"/>
            <a:ext cx="33046" cy="1101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1" name="Rectangle 1501"/>
          <p:cNvSpPr>
            <a:spLocks noChangeArrowheads="1"/>
          </p:cNvSpPr>
          <p:nvPr/>
        </p:nvSpPr>
        <p:spPr bwMode="auto">
          <a:xfrm>
            <a:off x="7398612" y="4830925"/>
            <a:ext cx="27538" cy="1762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2" name="Rectangle 1502"/>
          <p:cNvSpPr>
            <a:spLocks noChangeArrowheads="1"/>
          </p:cNvSpPr>
          <p:nvPr/>
        </p:nvSpPr>
        <p:spPr bwMode="auto">
          <a:xfrm>
            <a:off x="7398612" y="4830925"/>
            <a:ext cx="27538" cy="1762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3" name="Rectangle 1503"/>
          <p:cNvSpPr>
            <a:spLocks noChangeArrowheads="1"/>
          </p:cNvSpPr>
          <p:nvPr/>
        </p:nvSpPr>
        <p:spPr bwMode="auto">
          <a:xfrm>
            <a:off x="7426151" y="4795125"/>
            <a:ext cx="35800" cy="212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4" name="Rectangle 1504"/>
          <p:cNvSpPr>
            <a:spLocks noChangeArrowheads="1"/>
          </p:cNvSpPr>
          <p:nvPr/>
        </p:nvSpPr>
        <p:spPr bwMode="auto">
          <a:xfrm>
            <a:off x="7426151" y="4795125"/>
            <a:ext cx="35800" cy="212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5" name="Rectangle 1505"/>
          <p:cNvSpPr>
            <a:spLocks noChangeArrowheads="1"/>
          </p:cNvSpPr>
          <p:nvPr/>
        </p:nvSpPr>
        <p:spPr bwMode="auto">
          <a:xfrm>
            <a:off x="7461951" y="4863971"/>
            <a:ext cx="27538" cy="143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6" name="Rectangle 1506"/>
          <p:cNvSpPr>
            <a:spLocks noChangeArrowheads="1"/>
          </p:cNvSpPr>
          <p:nvPr/>
        </p:nvSpPr>
        <p:spPr bwMode="auto">
          <a:xfrm>
            <a:off x="7461951" y="4863971"/>
            <a:ext cx="27538" cy="143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7" name="Rectangle 1507"/>
          <p:cNvSpPr>
            <a:spLocks noChangeArrowheads="1"/>
          </p:cNvSpPr>
          <p:nvPr/>
        </p:nvSpPr>
        <p:spPr bwMode="auto">
          <a:xfrm>
            <a:off x="7489489" y="4877740"/>
            <a:ext cx="33046" cy="1294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8" name="Rectangle 1508"/>
          <p:cNvSpPr>
            <a:spLocks noChangeArrowheads="1"/>
          </p:cNvSpPr>
          <p:nvPr/>
        </p:nvSpPr>
        <p:spPr bwMode="auto">
          <a:xfrm>
            <a:off x="7489489" y="4877740"/>
            <a:ext cx="33046" cy="12943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9" name="Rectangle 1509"/>
          <p:cNvSpPr>
            <a:spLocks noChangeArrowheads="1"/>
          </p:cNvSpPr>
          <p:nvPr/>
        </p:nvSpPr>
        <p:spPr bwMode="auto">
          <a:xfrm>
            <a:off x="7522535" y="4946586"/>
            <a:ext cx="35800" cy="6058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0" name="Rectangle 1510"/>
          <p:cNvSpPr>
            <a:spLocks noChangeArrowheads="1"/>
          </p:cNvSpPr>
          <p:nvPr/>
        </p:nvSpPr>
        <p:spPr bwMode="auto">
          <a:xfrm>
            <a:off x="7522535" y="4946586"/>
            <a:ext cx="35800" cy="6058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1" name="Rectangle 1511"/>
          <p:cNvSpPr>
            <a:spLocks noChangeArrowheads="1"/>
          </p:cNvSpPr>
          <p:nvPr/>
        </p:nvSpPr>
        <p:spPr bwMode="auto">
          <a:xfrm>
            <a:off x="7558335" y="4924555"/>
            <a:ext cx="27538" cy="82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2" name="Rectangle 1512"/>
          <p:cNvSpPr>
            <a:spLocks noChangeArrowheads="1"/>
          </p:cNvSpPr>
          <p:nvPr/>
        </p:nvSpPr>
        <p:spPr bwMode="auto">
          <a:xfrm>
            <a:off x="7558335" y="4924555"/>
            <a:ext cx="27538" cy="82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3" name="Rectangle 1513"/>
          <p:cNvSpPr>
            <a:spLocks noChangeArrowheads="1"/>
          </p:cNvSpPr>
          <p:nvPr/>
        </p:nvSpPr>
        <p:spPr bwMode="auto">
          <a:xfrm>
            <a:off x="7585873" y="4924555"/>
            <a:ext cx="33046" cy="826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4" name="Rectangle 1514"/>
          <p:cNvSpPr>
            <a:spLocks noChangeArrowheads="1"/>
          </p:cNvSpPr>
          <p:nvPr/>
        </p:nvSpPr>
        <p:spPr bwMode="auto">
          <a:xfrm>
            <a:off x="7585873" y="4924555"/>
            <a:ext cx="33046" cy="826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5" name="Rectangle 1515"/>
          <p:cNvSpPr>
            <a:spLocks noChangeArrowheads="1"/>
          </p:cNvSpPr>
          <p:nvPr/>
        </p:nvSpPr>
        <p:spPr bwMode="auto">
          <a:xfrm>
            <a:off x="7618920" y="4905278"/>
            <a:ext cx="27538" cy="1018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6" name="Rectangle 1516"/>
          <p:cNvSpPr>
            <a:spLocks noChangeArrowheads="1"/>
          </p:cNvSpPr>
          <p:nvPr/>
        </p:nvSpPr>
        <p:spPr bwMode="auto">
          <a:xfrm>
            <a:off x="7618920" y="4905278"/>
            <a:ext cx="27538" cy="1018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7" name="Rectangle 1517"/>
          <p:cNvSpPr>
            <a:spLocks noChangeArrowheads="1"/>
          </p:cNvSpPr>
          <p:nvPr/>
        </p:nvSpPr>
        <p:spPr bwMode="auto">
          <a:xfrm>
            <a:off x="7646458" y="4863971"/>
            <a:ext cx="35800" cy="143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8" name="Rectangle 1518"/>
          <p:cNvSpPr>
            <a:spLocks noChangeArrowheads="1"/>
          </p:cNvSpPr>
          <p:nvPr/>
        </p:nvSpPr>
        <p:spPr bwMode="auto">
          <a:xfrm>
            <a:off x="7646458" y="4863971"/>
            <a:ext cx="35800" cy="143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39" name="Rectangle 1519"/>
          <p:cNvSpPr>
            <a:spLocks noChangeArrowheads="1"/>
          </p:cNvSpPr>
          <p:nvPr/>
        </p:nvSpPr>
        <p:spPr bwMode="auto">
          <a:xfrm>
            <a:off x="7682258" y="4863971"/>
            <a:ext cx="27538" cy="143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0" name="Rectangle 1520"/>
          <p:cNvSpPr>
            <a:spLocks noChangeArrowheads="1"/>
          </p:cNvSpPr>
          <p:nvPr/>
        </p:nvSpPr>
        <p:spPr bwMode="auto">
          <a:xfrm>
            <a:off x="7682258" y="4863971"/>
            <a:ext cx="27538" cy="143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1" name="Rectangle 1521"/>
          <p:cNvSpPr>
            <a:spLocks noChangeArrowheads="1"/>
          </p:cNvSpPr>
          <p:nvPr/>
        </p:nvSpPr>
        <p:spPr bwMode="auto">
          <a:xfrm>
            <a:off x="7709796" y="4869478"/>
            <a:ext cx="33046" cy="137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2" name="Rectangle 1522"/>
          <p:cNvSpPr>
            <a:spLocks noChangeArrowheads="1"/>
          </p:cNvSpPr>
          <p:nvPr/>
        </p:nvSpPr>
        <p:spPr bwMode="auto">
          <a:xfrm>
            <a:off x="7709796" y="4869478"/>
            <a:ext cx="33046" cy="137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3" name="Rectangle 1523"/>
          <p:cNvSpPr>
            <a:spLocks noChangeArrowheads="1"/>
          </p:cNvSpPr>
          <p:nvPr/>
        </p:nvSpPr>
        <p:spPr bwMode="auto">
          <a:xfrm>
            <a:off x="7742842" y="4910786"/>
            <a:ext cx="35800" cy="96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4" name="Rectangle 1524"/>
          <p:cNvSpPr>
            <a:spLocks noChangeArrowheads="1"/>
          </p:cNvSpPr>
          <p:nvPr/>
        </p:nvSpPr>
        <p:spPr bwMode="auto">
          <a:xfrm>
            <a:off x="7742842" y="4910786"/>
            <a:ext cx="35800" cy="96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5" name="Rectangle 1525"/>
          <p:cNvSpPr>
            <a:spLocks noChangeArrowheads="1"/>
          </p:cNvSpPr>
          <p:nvPr/>
        </p:nvSpPr>
        <p:spPr bwMode="auto">
          <a:xfrm>
            <a:off x="7778642" y="4863971"/>
            <a:ext cx="27538" cy="143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6" name="Rectangle 1526"/>
          <p:cNvSpPr>
            <a:spLocks noChangeArrowheads="1"/>
          </p:cNvSpPr>
          <p:nvPr/>
        </p:nvSpPr>
        <p:spPr bwMode="auto">
          <a:xfrm>
            <a:off x="7778642" y="4863971"/>
            <a:ext cx="27538" cy="143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7" name="Rectangle 1527"/>
          <p:cNvSpPr>
            <a:spLocks noChangeArrowheads="1"/>
          </p:cNvSpPr>
          <p:nvPr/>
        </p:nvSpPr>
        <p:spPr bwMode="auto">
          <a:xfrm>
            <a:off x="7806181" y="4919048"/>
            <a:ext cx="33046" cy="8812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8" name="Rectangle 1528"/>
          <p:cNvSpPr>
            <a:spLocks noChangeArrowheads="1"/>
          </p:cNvSpPr>
          <p:nvPr/>
        </p:nvSpPr>
        <p:spPr bwMode="auto">
          <a:xfrm>
            <a:off x="7806181" y="4919048"/>
            <a:ext cx="33046" cy="8812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9" name="Rectangle 1529"/>
          <p:cNvSpPr>
            <a:spLocks noChangeArrowheads="1"/>
          </p:cNvSpPr>
          <p:nvPr/>
        </p:nvSpPr>
        <p:spPr bwMode="auto">
          <a:xfrm>
            <a:off x="7839227" y="4850202"/>
            <a:ext cx="27538" cy="1569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0" name="Rectangle 1530"/>
          <p:cNvSpPr>
            <a:spLocks noChangeArrowheads="1"/>
          </p:cNvSpPr>
          <p:nvPr/>
        </p:nvSpPr>
        <p:spPr bwMode="auto">
          <a:xfrm>
            <a:off x="7839227" y="4850202"/>
            <a:ext cx="27538" cy="1569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1" name="Rectangle 1531"/>
          <p:cNvSpPr>
            <a:spLocks noChangeArrowheads="1"/>
          </p:cNvSpPr>
          <p:nvPr/>
        </p:nvSpPr>
        <p:spPr bwMode="auto">
          <a:xfrm>
            <a:off x="7866765" y="4952094"/>
            <a:ext cx="35800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2" name="Rectangle 1532"/>
          <p:cNvSpPr>
            <a:spLocks noChangeArrowheads="1"/>
          </p:cNvSpPr>
          <p:nvPr/>
        </p:nvSpPr>
        <p:spPr bwMode="auto">
          <a:xfrm>
            <a:off x="7866765" y="4952094"/>
            <a:ext cx="35800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3" name="Rectangle 1533"/>
          <p:cNvSpPr>
            <a:spLocks noChangeArrowheads="1"/>
          </p:cNvSpPr>
          <p:nvPr/>
        </p:nvSpPr>
        <p:spPr bwMode="auto">
          <a:xfrm>
            <a:off x="7902565" y="4974124"/>
            <a:ext cx="27538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4" name="Rectangle 1534"/>
          <p:cNvSpPr>
            <a:spLocks noChangeArrowheads="1"/>
          </p:cNvSpPr>
          <p:nvPr/>
        </p:nvSpPr>
        <p:spPr bwMode="auto">
          <a:xfrm>
            <a:off x="7902565" y="4974124"/>
            <a:ext cx="27538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5" name="Rectangle 1535"/>
          <p:cNvSpPr>
            <a:spLocks noChangeArrowheads="1"/>
          </p:cNvSpPr>
          <p:nvPr/>
        </p:nvSpPr>
        <p:spPr bwMode="auto">
          <a:xfrm>
            <a:off x="7930103" y="4974124"/>
            <a:ext cx="33046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" name="Rectangle 1536"/>
          <p:cNvSpPr>
            <a:spLocks noChangeArrowheads="1"/>
          </p:cNvSpPr>
          <p:nvPr/>
        </p:nvSpPr>
        <p:spPr bwMode="auto">
          <a:xfrm>
            <a:off x="7930103" y="4974124"/>
            <a:ext cx="33046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" name="Rectangle 1537"/>
          <p:cNvSpPr>
            <a:spLocks noChangeArrowheads="1"/>
          </p:cNvSpPr>
          <p:nvPr/>
        </p:nvSpPr>
        <p:spPr bwMode="auto">
          <a:xfrm>
            <a:off x="7963149" y="4974124"/>
            <a:ext cx="27538" cy="330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" name="Rectangle 1538"/>
          <p:cNvSpPr>
            <a:spLocks noChangeArrowheads="1"/>
          </p:cNvSpPr>
          <p:nvPr/>
        </p:nvSpPr>
        <p:spPr bwMode="auto">
          <a:xfrm>
            <a:off x="7963149" y="4974124"/>
            <a:ext cx="27538" cy="330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" name="Rectangle 1539"/>
          <p:cNvSpPr>
            <a:spLocks noChangeArrowheads="1"/>
          </p:cNvSpPr>
          <p:nvPr/>
        </p:nvSpPr>
        <p:spPr bwMode="auto">
          <a:xfrm>
            <a:off x="7990688" y="4952094"/>
            <a:ext cx="35800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0" name="Rectangle 1540"/>
          <p:cNvSpPr>
            <a:spLocks noChangeArrowheads="1"/>
          </p:cNvSpPr>
          <p:nvPr/>
        </p:nvSpPr>
        <p:spPr bwMode="auto">
          <a:xfrm>
            <a:off x="7990688" y="4952094"/>
            <a:ext cx="35800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1" name="Rectangle 1541"/>
          <p:cNvSpPr>
            <a:spLocks noChangeArrowheads="1"/>
          </p:cNvSpPr>
          <p:nvPr/>
        </p:nvSpPr>
        <p:spPr bwMode="auto">
          <a:xfrm>
            <a:off x="8026488" y="5001663"/>
            <a:ext cx="33046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2" name="Rectangle 1542"/>
          <p:cNvSpPr>
            <a:spLocks noChangeArrowheads="1"/>
          </p:cNvSpPr>
          <p:nvPr/>
        </p:nvSpPr>
        <p:spPr bwMode="auto">
          <a:xfrm>
            <a:off x="8026488" y="5001663"/>
            <a:ext cx="33046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3" name="Rectangle 1543"/>
          <p:cNvSpPr>
            <a:spLocks noChangeArrowheads="1"/>
          </p:cNvSpPr>
          <p:nvPr/>
        </p:nvSpPr>
        <p:spPr bwMode="auto">
          <a:xfrm>
            <a:off x="8059534" y="5001663"/>
            <a:ext cx="27538" cy="55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4" name="Rectangle 1544"/>
          <p:cNvSpPr>
            <a:spLocks noChangeArrowheads="1"/>
          </p:cNvSpPr>
          <p:nvPr/>
        </p:nvSpPr>
        <p:spPr bwMode="auto">
          <a:xfrm>
            <a:off x="8059534" y="5001663"/>
            <a:ext cx="27538" cy="55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5" name="Rectangle 1545"/>
          <p:cNvSpPr>
            <a:spLocks noChangeArrowheads="1"/>
          </p:cNvSpPr>
          <p:nvPr/>
        </p:nvSpPr>
        <p:spPr bwMode="auto">
          <a:xfrm>
            <a:off x="8087072" y="4987894"/>
            <a:ext cx="35800" cy="192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6" name="Rectangle 1546"/>
          <p:cNvSpPr>
            <a:spLocks noChangeArrowheads="1"/>
          </p:cNvSpPr>
          <p:nvPr/>
        </p:nvSpPr>
        <p:spPr bwMode="auto">
          <a:xfrm>
            <a:off x="8087072" y="4987894"/>
            <a:ext cx="35800" cy="192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7" name="Rectangle 1547"/>
          <p:cNvSpPr>
            <a:spLocks noChangeArrowheads="1"/>
          </p:cNvSpPr>
          <p:nvPr/>
        </p:nvSpPr>
        <p:spPr bwMode="auto">
          <a:xfrm>
            <a:off x="8122872" y="4946586"/>
            <a:ext cx="27538" cy="6058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8" name="Rectangle 1548"/>
          <p:cNvSpPr>
            <a:spLocks noChangeArrowheads="1"/>
          </p:cNvSpPr>
          <p:nvPr/>
        </p:nvSpPr>
        <p:spPr bwMode="auto">
          <a:xfrm>
            <a:off x="8122872" y="4946586"/>
            <a:ext cx="27538" cy="6058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9" name="Rectangle 1549"/>
          <p:cNvSpPr>
            <a:spLocks noChangeArrowheads="1"/>
          </p:cNvSpPr>
          <p:nvPr/>
        </p:nvSpPr>
        <p:spPr bwMode="auto">
          <a:xfrm>
            <a:off x="8150411" y="4960355"/>
            <a:ext cx="33046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0" name="Rectangle 1550"/>
          <p:cNvSpPr>
            <a:spLocks noChangeArrowheads="1"/>
          </p:cNvSpPr>
          <p:nvPr/>
        </p:nvSpPr>
        <p:spPr bwMode="auto">
          <a:xfrm>
            <a:off x="8150411" y="4960355"/>
            <a:ext cx="33046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1" name="Rectangle 1551"/>
          <p:cNvSpPr>
            <a:spLocks noChangeArrowheads="1"/>
          </p:cNvSpPr>
          <p:nvPr/>
        </p:nvSpPr>
        <p:spPr bwMode="auto">
          <a:xfrm>
            <a:off x="8183457" y="4993401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2" name="Rectangle 1552"/>
          <p:cNvSpPr>
            <a:spLocks noChangeArrowheads="1"/>
          </p:cNvSpPr>
          <p:nvPr/>
        </p:nvSpPr>
        <p:spPr bwMode="auto">
          <a:xfrm>
            <a:off x="8183457" y="4993401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3" name="Rectangle 1553"/>
          <p:cNvSpPr>
            <a:spLocks noChangeArrowheads="1"/>
          </p:cNvSpPr>
          <p:nvPr/>
        </p:nvSpPr>
        <p:spPr bwMode="auto">
          <a:xfrm>
            <a:off x="8210995" y="4960355"/>
            <a:ext cx="33046" cy="46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4" name="Rectangle 1554"/>
          <p:cNvSpPr>
            <a:spLocks noChangeArrowheads="1"/>
          </p:cNvSpPr>
          <p:nvPr/>
        </p:nvSpPr>
        <p:spPr bwMode="auto">
          <a:xfrm>
            <a:off x="8210995" y="4960355"/>
            <a:ext cx="33046" cy="46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5" name="Rectangle 1555"/>
          <p:cNvSpPr>
            <a:spLocks noChangeArrowheads="1"/>
          </p:cNvSpPr>
          <p:nvPr/>
        </p:nvSpPr>
        <p:spPr bwMode="auto">
          <a:xfrm>
            <a:off x="8244041" y="4952094"/>
            <a:ext cx="35800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6" name="Rectangle 1556"/>
          <p:cNvSpPr>
            <a:spLocks noChangeArrowheads="1"/>
          </p:cNvSpPr>
          <p:nvPr/>
        </p:nvSpPr>
        <p:spPr bwMode="auto">
          <a:xfrm>
            <a:off x="8244041" y="4952094"/>
            <a:ext cx="35800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7" name="Line 1557"/>
          <p:cNvSpPr>
            <a:spLocks noChangeShapeType="1"/>
          </p:cNvSpPr>
          <p:nvPr/>
        </p:nvSpPr>
        <p:spPr bwMode="auto">
          <a:xfrm>
            <a:off x="6773491" y="500717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78" name="Freeform 1558"/>
          <p:cNvSpPr>
            <a:spLocks/>
          </p:cNvSpPr>
          <p:nvPr/>
        </p:nvSpPr>
        <p:spPr bwMode="auto">
          <a:xfrm>
            <a:off x="6787260" y="4803386"/>
            <a:ext cx="1470550" cy="198277"/>
          </a:xfrm>
          <a:custGeom>
            <a:avLst/>
            <a:gdLst/>
            <a:ahLst/>
            <a:cxnLst>
              <a:cxn ang="0">
                <a:pos x="0" y="67"/>
              </a:cxn>
              <a:cxn ang="0">
                <a:pos x="10" y="69"/>
              </a:cxn>
              <a:cxn ang="0">
                <a:pos x="23" y="72"/>
              </a:cxn>
              <a:cxn ang="0">
                <a:pos x="33" y="72"/>
              </a:cxn>
              <a:cxn ang="0">
                <a:pos x="45" y="72"/>
              </a:cxn>
              <a:cxn ang="0">
                <a:pos x="58" y="72"/>
              </a:cxn>
              <a:cxn ang="0">
                <a:pos x="68" y="72"/>
              </a:cxn>
              <a:cxn ang="0">
                <a:pos x="80" y="72"/>
              </a:cxn>
              <a:cxn ang="0">
                <a:pos x="90" y="72"/>
              </a:cxn>
              <a:cxn ang="0">
                <a:pos x="103" y="72"/>
              </a:cxn>
              <a:cxn ang="0">
                <a:pos x="113" y="72"/>
              </a:cxn>
              <a:cxn ang="0">
                <a:pos x="125" y="72"/>
              </a:cxn>
              <a:cxn ang="0">
                <a:pos x="138" y="72"/>
              </a:cxn>
              <a:cxn ang="0">
                <a:pos x="148" y="72"/>
              </a:cxn>
              <a:cxn ang="0">
                <a:pos x="160" y="67"/>
              </a:cxn>
              <a:cxn ang="0">
                <a:pos x="170" y="62"/>
              </a:cxn>
              <a:cxn ang="0">
                <a:pos x="182" y="52"/>
              </a:cxn>
              <a:cxn ang="0">
                <a:pos x="192" y="44"/>
              </a:cxn>
              <a:cxn ang="0">
                <a:pos x="205" y="37"/>
              </a:cxn>
              <a:cxn ang="0">
                <a:pos x="215" y="12"/>
              </a:cxn>
              <a:cxn ang="0">
                <a:pos x="227" y="0"/>
              </a:cxn>
              <a:cxn ang="0">
                <a:pos x="240" y="5"/>
              </a:cxn>
              <a:cxn ang="0">
                <a:pos x="250" y="19"/>
              </a:cxn>
              <a:cxn ang="0">
                <a:pos x="262" y="34"/>
              </a:cxn>
              <a:cxn ang="0">
                <a:pos x="272" y="42"/>
              </a:cxn>
              <a:cxn ang="0">
                <a:pos x="285" y="42"/>
              </a:cxn>
              <a:cxn ang="0">
                <a:pos x="295" y="42"/>
              </a:cxn>
              <a:cxn ang="0">
                <a:pos x="307" y="37"/>
              </a:cxn>
              <a:cxn ang="0">
                <a:pos x="320" y="29"/>
              </a:cxn>
              <a:cxn ang="0">
                <a:pos x="330" y="27"/>
              </a:cxn>
              <a:cxn ang="0">
                <a:pos x="342" y="24"/>
              </a:cxn>
              <a:cxn ang="0">
                <a:pos x="352" y="22"/>
              </a:cxn>
              <a:cxn ang="0">
                <a:pos x="365" y="27"/>
              </a:cxn>
              <a:cxn ang="0">
                <a:pos x="375" y="32"/>
              </a:cxn>
              <a:cxn ang="0">
                <a:pos x="387" y="37"/>
              </a:cxn>
              <a:cxn ang="0">
                <a:pos x="397" y="49"/>
              </a:cxn>
              <a:cxn ang="0">
                <a:pos x="410" y="54"/>
              </a:cxn>
              <a:cxn ang="0">
                <a:pos x="422" y="59"/>
              </a:cxn>
              <a:cxn ang="0">
                <a:pos x="432" y="62"/>
              </a:cxn>
              <a:cxn ang="0">
                <a:pos x="445" y="67"/>
              </a:cxn>
              <a:cxn ang="0">
                <a:pos x="455" y="67"/>
              </a:cxn>
              <a:cxn ang="0">
                <a:pos x="467" y="67"/>
              </a:cxn>
              <a:cxn ang="0">
                <a:pos x="477" y="64"/>
              </a:cxn>
              <a:cxn ang="0">
                <a:pos x="490" y="64"/>
              </a:cxn>
              <a:cxn ang="0">
                <a:pos x="502" y="62"/>
              </a:cxn>
              <a:cxn ang="0">
                <a:pos x="512" y="59"/>
              </a:cxn>
              <a:cxn ang="0">
                <a:pos x="524" y="57"/>
              </a:cxn>
              <a:cxn ang="0">
                <a:pos x="534" y="62"/>
              </a:cxn>
            </a:cxnLst>
            <a:rect l="0" t="0" r="r" b="b"/>
            <a:pathLst>
              <a:path w="534" h="72">
                <a:moveTo>
                  <a:pt x="0" y="67"/>
                </a:moveTo>
                <a:lnTo>
                  <a:pt x="10" y="69"/>
                </a:lnTo>
                <a:lnTo>
                  <a:pt x="23" y="72"/>
                </a:lnTo>
                <a:lnTo>
                  <a:pt x="33" y="72"/>
                </a:lnTo>
                <a:lnTo>
                  <a:pt x="45" y="72"/>
                </a:lnTo>
                <a:lnTo>
                  <a:pt x="58" y="72"/>
                </a:lnTo>
                <a:lnTo>
                  <a:pt x="68" y="72"/>
                </a:lnTo>
                <a:lnTo>
                  <a:pt x="80" y="72"/>
                </a:lnTo>
                <a:lnTo>
                  <a:pt x="90" y="72"/>
                </a:lnTo>
                <a:lnTo>
                  <a:pt x="103" y="72"/>
                </a:lnTo>
                <a:lnTo>
                  <a:pt x="113" y="72"/>
                </a:lnTo>
                <a:lnTo>
                  <a:pt x="125" y="72"/>
                </a:lnTo>
                <a:lnTo>
                  <a:pt x="138" y="72"/>
                </a:lnTo>
                <a:lnTo>
                  <a:pt x="148" y="72"/>
                </a:lnTo>
                <a:lnTo>
                  <a:pt x="160" y="67"/>
                </a:lnTo>
                <a:lnTo>
                  <a:pt x="170" y="62"/>
                </a:lnTo>
                <a:lnTo>
                  <a:pt x="182" y="52"/>
                </a:lnTo>
                <a:lnTo>
                  <a:pt x="192" y="44"/>
                </a:lnTo>
                <a:lnTo>
                  <a:pt x="205" y="37"/>
                </a:lnTo>
                <a:lnTo>
                  <a:pt x="215" y="12"/>
                </a:lnTo>
                <a:lnTo>
                  <a:pt x="227" y="0"/>
                </a:lnTo>
                <a:lnTo>
                  <a:pt x="240" y="5"/>
                </a:lnTo>
                <a:lnTo>
                  <a:pt x="250" y="19"/>
                </a:lnTo>
                <a:lnTo>
                  <a:pt x="262" y="34"/>
                </a:lnTo>
                <a:lnTo>
                  <a:pt x="272" y="42"/>
                </a:lnTo>
                <a:lnTo>
                  <a:pt x="285" y="42"/>
                </a:lnTo>
                <a:lnTo>
                  <a:pt x="295" y="42"/>
                </a:lnTo>
                <a:lnTo>
                  <a:pt x="307" y="37"/>
                </a:lnTo>
                <a:lnTo>
                  <a:pt x="320" y="29"/>
                </a:lnTo>
                <a:lnTo>
                  <a:pt x="330" y="27"/>
                </a:lnTo>
                <a:lnTo>
                  <a:pt x="342" y="24"/>
                </a:lnTo>
                <a:lnTo>
                  <a:pt x="352" y="22"/>
                </a:lnTo>
                <a:lnTo>
                  <a:pt x="365" y="27"/>
                </a:lnTo>
                <a:lnTo>
                  <a:pt x="375" y="32"/>
                </a:lnTo>
                <a:lnTo>
                  <a:pt x="387" y="37"/>
                </a:lnTo>
                <a:lnTo>
                  <a:pt x="397" y="49"/>
                </a:lnTo>
                <a:lnTo>
                  <a:pt x="410" y="54"/>
                </a:lnTo>
                <a:lnTo>
                  <a:pt x="422" y="59"/>
                </a:lnTo>
                <a:lnTo>
                  <a:pt x="432" y="62"/>
                </a:lnTo>
                <a:lnTo>
                  <a:pt x="445" y="67"/>
                </a:lnTo>
                <a:lnTo>
                  <a:pt x="455" y="67"/>
                </a:lnTo>
                <a:lnTo>
                  <a:pt x="467" y="67"/>
                </a:lnTo>
                <a:lnTo>
                  <a:pt x="477" y="64"/>
                </a:lnTo>
                <a:lnTo>
                  <a:pt x="490" y="64"/>
                </a:lnTo>
                <a:lnTo>
                  <a:pt x="502" y="62"/>
                </a:lnTo>
                <a:lnTo>
                  <a:pt x="512" y="59"/>
                </a:lnTo>
                <a:lnTo>
                  <a:pt x="524" y="57"/>
                </a:lnTo>
                <a:lnTo>
                  <a:pt x="534" y="62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0" name="Rectangle 1560"/>
          <p:cNvSpPr>
            <a:spLocks noChangeArrowheads="1"/>
          </p:cNvSpPr>
          <p:nvPr/>
        </p:nvSpPr>
        <p:spPr bwMode="auto">
          <a:xfrm>
            <a:off x="819690" y="5392708"/>
            <a:ext cx="1506350" cy="991383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1" name="Line 1561"/>
          <p:cNvSpPr>
            <a:spLocks noChangeShapeType="1"/>
          </p:cNvSpPr>
          <p:nvPr/>
        </p:nvSpPr>
        <p:spPr bwMode="auto">
          <a:xfrm>
            <a:off x="819690" y="638409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2" name="Line 1562"/>
          <p:cNvSpPr>
            <a:spLocks noChangeShapeType="1"/>
          </p:cNvSpPr>
          <p:nvPr/>
        </p:nvSpPr>
        <p:spPr bwMode="auto">
          <a:xfrm flipV="1">
            <a:off x="819690" y="5392708"/>
            <a:ext cx="2754" cy="99138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09" name="Rectangle 1589"/>
          <p:cNvSpPr>
            <a:spLocks noChangeArrowheads="1"/>
          </p:cNvSpPr>
          <p:nvPr/>
        </p:nvSpPr>
        <p:spPr bwMode="auto">
          <a:xfrm>
            <a:off x="1227258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0" name="Rectangle 1590"/>
          <p:cNvSpPr>
            <a:spLocks noChangeArrowheads="1"/>
          </p:cNvSpPr>
          <p:nvPr/>
        </p:nvSpPr>
        <p:spPr bwMode="auto">
          <a:xfrm>
            <a:off x="1227258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1" name="Rectangle 1591"/>
          <p:cNvSpPr>
            <a:spLocks noChangeArrowheads="1"/>
          </p:cNvSpPr>
          <p:nvPr/>
        </p:nvSpPr>
        <p:spPr bwMode="auto">
          <a:xfrm>
            <a:off x="1254797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2" name="Rectangle 1592"/>
          <p:cNvSpPr>
            <a:spLocks noChangeArrowheads="1"/>
          </p:cNvSpPr>
          <p:nvPr/>
        </p:nvSpPr>
        <p:spPr bwMode="auto">
          <a:xfrm>
            <a:off x="1254797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3" name="Rectangle 1593"/>
          <p:cNvSpPr>
            <a:spLocks noChangeArrowheads="1"/>
          </p:cNvSpPr>
          <p:nvPr/>
        </p:nvSpPr>
        <p:spPr bwMode="auto">
          <a:xfrm>
            <a:off x="1287843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4" name="Rectangle 1594"/>
          <p:cNvSpPr>
            <a:spLocks noChangeArrowheads="1"/>
          </p:cNvSpPr>
          <p:nvPr/>
        </p:nvSpPr>
        <p:spPr bwMode="auto">
          <a:xfrm>
            <a:off x="1287843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5" name="Rectangle 1595"/>
          <p:cNvSpPr>
            <a:spLocks noChangeArrowheads="1"/>
          </p:cNvSpPr>
          <p:nvPr/>
        </p:nvSpPr>
        <p:spPr bwMode="auto">
          <a:xfrm>
            <a:off x="1323643" y="6334522"/>
            <a:ext cx="27538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6" name="Rectangle 1596"/>
          <p:cNvSpPr>
            <a:spLocks noChangeArrowheads="1"/>
          </p:cNvSpPr>
          <p:nvPr/>
        </p:nvSpPr>
        <p:spPr bwMode="auto">
          <a:xfrm>
            <a:off x="1323643" y="6334522"/>
            <a:ext cx="27538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7" name="Rectangle 1597"/>
          <p:cNvSpPr>
            <a:spLocks noChangeArrowheads="1"/>
          </p:cNvSpPr>
          <p:nvPr/>
        </p:nvSpPr>
        <p:spPr bwMode="auto">
          <a:xfrm>
            <a:off x="1351181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8" name="Rectangle 1598"/>
          <p:cNvSpPr>
            <a:spLocks noChangeArrowheads="1"/>
          </p:cNvSpPr>
          <p:nvPr/>
        </p:nvSpPr>
        <p:spPr bwMode="auto">
          <a:xfrm>
            <a:off x="1351181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19" name="Rectangle 1599"/>
          <p:cNvSpPr>
            <a:spLocks noChangeArrowheads="1"/>
          </p:cNvSpPr>
          <p:nvPr/>
        </p:nvSpPr>
        <p:spPr bwMode="auto">
          <a:xfrm>
            <a:off x="1384227" y="6370322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0" name="Rectangle 1600"/>
          <p:cNvSpPr>
            <a:spLocks noChangeArrowheads="1"/>
          </p:cNvSpPr>
          <p:nvPr/>
        </p:nvSpPr>
        <p:spPr bwMode="auto">
          <a:xfrm>
            <a:off x="1384227" y="6370322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1" name="Rectangle 1601"/>
          <p:cNvSpPr>
            <a:spLocks noChangeArrowheads="1"/>
          </p:cNvSpPr>
          <p:nvPr/>
        </p:nvSpPr>
        <p:spPr bwMode="auto">
          <a:xfrm>
            <a:off x="1411765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2" name="Rectangle 1602"/>
          <p:cNvSpPr>
            <a:spLocks noChangeArrowheads="1"/>
          </p:cNvSpPr>
          <p:nvPr/>
        </p:nvSpPr>
        <p:spPr bwMode="auto">
          <a:xfrm>
            <a:off x="1411765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3" name="Rectangle 1603"/>
          <p:cNvSpPr>
            <a:spLocks noChangeArrowheads="1"/>
          </p:cNvSpPr>
          <p:nvPr/>
        </p:nvSpPr>
        <p:spPr bwMode="auto">
          <a:xfrm>
            <a:off x="1447565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4" name="Rectangle 1604"/>
          <p:cNvSpPr>
            <a:spLocks noChangeArrowheads="1"/>
          </p:cNvSpPr>
          <p:nvPr/>
        </p:nvSpPr>
        <p:spPr bwMode="auto">
          <a:xfrm>
            <a:off x="1447565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5" name="Rectangle 1605"/>
          <p:cNvSpPr>
            <a:spLocks noChangeArrowheads="1"/>
          </p:cNvSpPr>
          <p:nvPr/>
        </p:nvSpPr>
        <p:spPr bwMode="auto">
          <a:xfrm>
            <a:off x="1475104" y="6356553"/>
            <a:ext cx="33046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6" name="Rectangle 1606"/>
          <p:cNvSpPr>
            <a:spLocks noChangeArrowheads="1"/>
          </p:cNvSpPr>
          <p:nvPr/>
        </p:nvSpPr>
        <p:spPr bwMode="auto">
          <a:xfrm>
            <a:off x="1475104" y="6356553"/>
            <a:ext cx="33046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7" name="Rectangle 1607"/>
          <p:cNvSpPr>
            <a:spLocks noChangeArrowheads="1"/>
          </p:cNvSpPr>
          <p:nvPr/>
        </p:nvSpPr>
        <p:spPr bwMode="auto">
          <a:xfrm>
            <a:off x="1508150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8" name="Rectangle 1608"/>
          <p:cNvSpPr>
            <a:spLocks noChangeArrowheads="1"/>
          </p:cNvSpPr>
          <p:nvPr/>
        </p:nvSpPr>
        <p:spPr bwMode="auto">
          <a:xfrm>
            <a:off x="1508150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9" name="Rectangle 1609"/>
          <p:cNvSpPr>
            <a:spLocks noChangeArrowheads="1"/>
          </p:cNvSpPr>
          <p:nvPr/>
        </p:nvSpPr>
        <p:spPr bwMode="auto">
          <a:xfrm>
            <a:off x="1535688" y="6370322"/>
            <a:ext cx="33046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0" name="Rectangle 1610"/>
          <p:cNvSpPr>
            <a:spLocks noChangeArrowheads="1"/>
          </p:cNvSpPr>
          <p:nvPr/>
        </p:nvSpPr>
        <p:spPr bwMode="auto">
          <a:xfrm>
            <a:off x="1535688" y="6370322"/>
            <a:ext cx="33046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1" name="Rectangle 1611"/>
          <p:cNvSpPr>
            <a:spLocks noChangeArrowheads="1"/>
          </p:cNvSpPr>
          <p:nvPr/>
        </p:nvSpPr>
        <p:spPr bwMode="auto">
          <a:xfrm>
            <a:off x="1568734" y="6370322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2" name="Rectangle 1612"/>
          <p:cNvSpPr>
            <a:spLocks noChangeArrowheads="1"/>
          </p:cNvSpPr>
          <p:nvPr/>
        </p:nvSpPr>
        <p:spPr bwMode="auto">
          <a:xfrm>
            <a:off x="1568734" y="6370322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3" name="Rectangle 1613"/>
          <p:cNvSpPr>
            <a:spLocks noChangeArrowheads="1"/>
          </p:cNvSpPr>
          <p:nvPr/>
        </p:nvSpPr>
        <p:spPr bwMode="auto">
          <a:xfrm>
            <a:off x="1604534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4" name="Rectangle 1614"/>
          <p:cNvSpPr>
            <a:spLocks noChangeArrowheads="1"/>
          </p:cNvSpPr>
          <p:nvPr/>
        </p:nvSpPr>
        <p:spPr bwMode="auto">
          <a:xfrm>
            <a:off x="1604534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5" name="Rectangle 1615"/>
          <p:cNvSpPr>
            <a:spLocks noChangeArrowheads="1"/>
          </p:cNvSpPr>
          <p:nvPr/>
        </p:nvSpPr>
        <p:spPr bwMode="auto">
          <a:xfrm>
            <a:off x="1632073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6" name="Rectangle 1616"/>
          <p:cNvSpPr>
            <a:spLocks noChangeArrowheads="1"/>
          </p:cNvSpPr>
          <p:nvPr/>
        </p:nvSpPr>
        <p:spPr bwMode="auto">
          <a:xfrm>
            <a:off x="1632073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7" name="Rectangle 1617"/>
          <p:cNvSpPr>
            <a:spLocks noChangeArrowheads="1"/>
          </p:cNvSpPr>
          <p:nvPr/>
        </p:nvSpPr>
        <p:spPr bwMode="auto">
          <a:xfrm>
            <a:off x="1665119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8" name="Rectangle 1618"/>
          <p:cNvSpPr>
            <a:spLocks noChangeArrowheads="1"/>
          </p:cNvSpPr>
          <p:nvPr/>
        </p:nvSpPr>
        <p:spPr bwMode="auto">
          <a:xfrm>
            <a:off x="1665119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39" name="Rectangle 1619"/>
          <p:cNvSpPr>
            <a:spLocks noChangeArrowheads="1"/>
          </p:cNvSpPr>
          <p:nvPr/>
        </p:nvSpPr>
        <p:spPr bwMode="auto">
          <a:xfrm>
            <a:off x="1692657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0" name="Rectangle 1620"/>
          <p:cNvSpPr>
            <a:spLocks noChangeArrowheads="1"/>
          </p:cNvSpPr>
          <p:nvPr/>
        </p:nvSpPr>
        <p:spPr bwMode="auto">
          <a:xfrm>
            <a:off x="1692657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1" name="Rectangle 1621"/>
          <p:cNvSpPr>
            <a:spLocks noChangeArrowheads="1"/>
          </p:cNvSpPr>
          <p:nvPr/>
        </p:nvSpPr>
        <p:spPr bwMode="auto">
          <a:xfrm>
            <a:off x="1728457" y="6370322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2" name="Rectangle 1622"/>
          <p:cNvSpPr>
            <a:spLocks noChangeArrowheads="1"/>
          </p:cNvSpPr>
          <p:nvPr/>
        </p:nvSpPr>
        <p:spPr bwMode="auto">
          <a:xfrm>
            <a:off x="1728457" y="6370322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3" name="Rectangle 1623"/>
          <p:cNvSpPr>
            <a:spLocks noChangeArrowheads="1"/>
          </p:cNvSpPr>
          <p:nvPr/>
        </p:nvSpPr>
        <p:spPr bwMode="auto">
          <a:xfrm>
            <a:off x="1755995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4" name="Rectangle 1624"/>
          <p:cNvSpPr>
            <a:spLocks noChangeArrowheads="1"/>
          </p:cNvSpPr>
          <p:nvPr/>
        </p:nvSpPr>
        <p:spPr bwMode="auto">
          <a:xfrm>
            <a:off x="1755995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5" name="Rectangle 1625"/>
          <p:cNvSpPr>
            <a:spLocks noChangeArrowheads="1"/>
          </p:cNvSpPr>
          <p:nvPr/>
        </p:nvSpPr>
        <p:spPr bwMode="auto">
          <a:xfrm>
            <a:off x="1789041" y="6342784"/>
            <a:ext cx="35800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6" name="Rectangle 1626"/>
          <p:cNvSpPr>
            <a:spLocks noChangeArrowheads="1"/>
          </p:cNvSpPr>
          <p:nvPr/>
        </p:nvSpPr>
        <p:spPr bwMode="auto">
          <a:xfrm>
            <a:off x="1789041" y="6342784"/>
            <a:ext cx="35800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7" name="Rectangle 1627"/>
          <p:cNvSpPr>
            <a:spLocks noChangeArrowheads="1"/>
          </p:cNvSpPr>
          <p:nvPr/>
        </p:nvSpPr>
        <p:spPr bwMode="auto">
          <a:xfrm>
            <a:off x="1824841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8" name="Rectangle 1628"/>
          <p:cNvSpPr>
            <a:spLocks noChangeArrowheads="1"/>
          </p:cNvSpPr>
          <p:nvPr/>
        </p:nvSpPr>
        <p:spPr bwMode="auto">
          <a:xfrm>
            <a:off x="1824841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49" name="Rectangle 1629"/>
          <p:cNvSpPr>
            <a:spLocks noChangeArrowheads="1"/>
          </p:cNvSpPr>
          <p:nvPr/>
        </p:nvSpPr>
        <p:spPr bwMode="auto">
          <a:xfrm>
            <a:off x="1852380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0" name="Rectangle 1630"/>
          <p:cNvSpPr>
            <a:spLocks noChangeArrowheads="1"/>
          </p:cNvSpPr>
          <p:nvPr/>
        </p:nvSpPr>
        <p:spPr bwMode="auto">
          <a:xfrm>
            <a:off x="1852380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1" name="Rectangle 1631"/>
          <p:cNvSpPr>
            <a:spLocks noChangeArrowheads="1"/>
          </p:cNvSpPr>
          <p:nvPr/>
        </p:nvSpPr>
        <p:spPr bwMode="auto">
          <a:xfrm>
            <a:off x="1885426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2" name="Rectangle 1632"/>
          <p:cNvSpPr>
            <a:spLocks noChangeArrowheads="1"/>
          </p:cNvSpPr>
          <p:nvPr/>
        </p:nvSpPr>
        <p:spPr bwMode="auto">
          <a:xfrm>
            <a:off x="1885426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3" name="Rectangle 1633"/>
          <p:cNvSpPr>
            <a:spLocks noChangeArrowheads="1"/>
          </p:cNvSpPr>
          <p:nvPr/>
        </p:nvSpPr>
        <p:spPr bwMode="auto">
          <a:xfrm>
            <a:off x="1912964" y="6370322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4" name="Rectangle 1634"/>
          <p:cNvSpPr>
            <a:spLocks noChangeArrowheads="1"/>
          </p:cNvSpPr>
          <p:nvPr/>
        </p:nvSpPr>
        <p:spPr bwMode="auto">
          <a:xfrm>
            <a:off x="1912964" y="6370322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5" name="Rectangle 1635"/>
          <p:cNvSpPr>
            <a:spLocks noChangeArrowheads="1"/>
          </p:cNvSpPr>
          <p:nvPr/>
        </p:nvSpPr>
        <p:spPr bwMode="auto">
          <a:xfrm>
            <a:off x="1948764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6" name="Rectangle 1636"/>
          <p:cNvSpPr>
            <a:spLocks noChangeArrowheads="1"/>
          </p:cNvSpPr>
          <p:nvPr/>
        </p:nvSpPr>
        <p:spPr bwMode="auto">
          <a:xfrm>
            <a:off x="1948764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" name="Rectangle 1638"/>
          <p:cNvSpPr>
            <a:spLocks noChangeArrowheads="1"/>
          </p:cNvSpPr>
          <p:nvPr/>
        </p:nvSpPr>
        <p:spPr bwMode="auto">
          <a:xfrm>
            <a:off x="1976303" y="6370322"/>
            <a:ext cx="33046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" name="Rectangle 1639"/>
          <p:cNvSpPr>
            <a:spLocks noChangeArrowheads="1"/>
          </p:cNvSpPr>
          <p:nvPr/>
        </p:nvSpPr>
        <p:spPr bwMode="auto">
          <a:xfrm>
            <a:off x="1976303" y="6370322"/>
            <a:ext cx="33046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" name="Rectangle 1640"/>
          <p:cNvSpPr>
            <a:spLocks noChangeArrowheads="1"/>
          </p:cNvSpPr>
          <p:nvPr/>
        </p:nvSpPr>
        <p:spPr bwMode="auto">
          <a:xfrm>
            <a:off x="2009349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" name="Rectangle 1641"/>
          <p:cNvSpPr>
            <a:spLocks noChangeArrowheads="1"/>
          </p:cNvSpPr>
          <p:nvPr/>
        </p:nvSpPr>
        <p:spPr bwMode="auto">
          <a:xfrm>
            <a:off x="2009349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2" name="Rectangle 1642"/>
          <p:cNvSpPr>
            <a:spLocks noChangeArrowheads="1"/>
          </p:cNvSpPr>
          <p:nvPr/>
        </p:nvSpPr>
        <p:spPr bwMode="auto">
          <a:xfrm>
            <a:off x="2036887" y="6370322"/>
            <a:ext cx="35800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3" name="Rectangle 1643"/>
          <p:cNvSpPr>
            <a:spLocks noChangeArrowheads="1"/>
          </p:cNvSpPr>
          <p:nvPr/>
        </p:nvSpPr>
        <p:spPr bwMode="auto">
          <a:xfrm>
            <a:off x="2036887" y="6370322"/>
            <a:ext cx="35800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4" name="Rectangle 1644"/>
          <p:cNvSpPr>
            <a:spLocks noChangeArrowheads="1"/>
          </p:cNvSpPr>
          <p:nvPr/>
        </p:nvSpPr>
        <p:spPr bwMode="auto">
          <a:xfrm>
            <a:off x="2072687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5" name="Rectangle 1645"/>
          <p:cNvSpPr>
            <a:spLocks noChangeArrowheads="1"/>
          </p:cNvSpPr>
          <p:nvPr/>
        </p:nvSpPr>
        <p:spPr bwMode="auto">
          <a:xfrm>
            <a:off x="2072687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6" name="Rectangle 1646"/>
          <p:cNvSpPr>
            <a:spLocks noChangeArrowheads="1"/>
          </p:cNvSpPr>
          <p:nvPr/>
        </p:nvSpPr>
        <p:spPr bwMode="auto">
          <a:xfrm>
            <a:off x="2105733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7" name="Rectangle 1647"/>
          <p:cNvSpPr>
            <a:spLocks noChangeArrowheads="1"/>
          </p:cNvSpPr>
          <p:nvPr/>
        </p:nvSpPr>
        <p:spPr bwMode="auto">
          <a:xfrm>
            <a:off x="2105733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8" name="Rectangle 1648"/>
          <p:cNvSpPr>
            <a:spLocks noChangeArrowheads="1"/>
          </p:cNvSpPr>
          <p:nvPr/>
        </p:nvSpPr>
        <p:spPr bwMode="auto">
          <a:xfrm>
            <a:off x="2133271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9" name="Rectangle 1649"/>
          <p:cNvSpPr>
            <a:spLocks noChangeArrowheads="1"/>
          </p:cNvSpPr>
          <p:nvPr/>
        </p:nvSpPr>
        <p:spPr bwMode="auto">
          <a:xfrm>
            <a:off x="2133271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0" name="Rectangle 1650"/>
          <p:cNvSpPr>
            <a:spLocks noChangeArrowheads="1"/>
          </p:cNvSpPr>
          <p:nvPr/>
        </p:nvSpPr>
        <p:spPr bwMode="auto">
          <a:xfrm>
            <a:off x="2169071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1" name="Rectangle 1651"/>
          <p:cNvSpPr>
            <a:spLocks noChangeArrowheads="1"/>
          </p:cNvSpPr>
          <p:nvPr/>
        </p:nvSpPr>
        <p:spPr bwMode="auto">
          <a:xfrm>
            <a:off x="2169071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2" name="Rectangle 1652"/>
          <p:cNvSpPr>
            <a:spLocks noChangeArrowheads="1"/>
          </p:cNvSpPr>
          <p:nvPr/>
        </p:nvSpPr>
        <p:spPr bwMode="auto">
          <a:xfrm>
            <a:off x="2196610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3" name="Rectangle 1653"/>
          <p:cNvSpPr>
            <a:spLocks noChangeArrowheads="1"/>
          </p:cNvSpPr>
          <p:nvPr/>
        </p:nvSpPr>
        <p:spPr bwMode="auto">
          <a:xfrm>
            <a:off x="2196610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4" name="Rectangle 1654"/>
          <p:cNvSpPr>
            <a:spLocks noChangeArrowheads="1"/>
          </p:cNvSpPr>
          <p:nvPr/>
        </p:nvSpPr>
        <p:spPr bwMode="auto">
          <a:xfrm>
            <a:off x="2229656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5" name="Rectangle 1655"/>
          <p:cNvSpPr>
            <a:spLocks noChangeArrowheads="1"/>
          </p:cNvSpPr>
          <p:nvPr/>
        </p:nvSpPr>
        <p:spPr bwMode="auto">
          <a:xfrm>
            <a:off x="2229656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6" name="Rectangle 1656"/>
          <p:cNvSpPr>
            <a:spLocks noChangeArrowheads="1"/>
          </p:cNvSpPr>
          <p:nvPr/>
        </p:nvSpPr>
        <p:spPr bwMode="auto">
          <a:xfrm>
            <a:off x="2257194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7" name="Rectangle 1657"/>
          <p:cNvSpPr>
            <a:spLocks noChangeArrowheads="1"/>
          </p:cNvSpPr>
          <p:nvPr/>
        </p:nvSpPr>
        <p:spPr bwMode="auto">
          <a:xfrm>
            <a:off x="2257194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8" name="Rectangle 1658"/>
          <p:cNvSpPr>
            <a:spLocks noChangeArrowheads="1"/>
          </p:cNvSpPr>
          <p:nvPr/>
        </p:nvSpPr>
        <p:spPr bwMode="auto">
          <a:xfrm>
            <a:off x="2292994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79" name="Rectangle 1659"/>
          <p:cNvSpPr>
            <a:spLocks noChangeArrowheads="1"/>
          </p:cNvSpPr>
          <p:nvPr/>
        </p:nvSpPr>
        <p:spPr bwMode="auto">
          <a:xfrm>
            <a:off x="2292994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0" name="Line 1660"/>
          <p:cNvSpPr>
            <a:spLocks noChangeShapeType="1"/>
          </p:cNvSpPr>
          <p:nvPr/>
        </p:nvSpPr>
        <p:spPr bwMode="auto">
          <a:xfrm>
            <a:off x="819690" y="638409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1" name="Freeform 1661"/>
          <p:cNvSpPr>
            <a:spLocks/>
          </p:cNvSpPr>
          <p:nvPr/>
        </p:nvSpPr>
        <p:spPr bwMode="auto">
          <a:xfrm>
            <a:off x="833459" y="6370322"/>
            <a:ext cx="1473304" cy="550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0" y="2"/>
              </a:cxn>
              <a:cxn ang="0">
                <a:pos x="23" y="2"/>
              </a:cxn>
              <a:cxn ang="0">
                <a:pos x="33" y="2"/>
              </a:cxn>
              <a:cxn ang="0">
                <a:pos x="45" y="2"/>
              </a:cxn>
              <a:cxn ang="0">
                <a:pos x="58" y="2"/>
              </a:cxn>
              <a:cxn ang="0">
                <a:pos x="68" y="2"/>
              </a:cxn>
              <a:cxn ang="0">
                <a:pos x="80" y="2"/>
              </a:cxn>
              <a:cxn ang="0">
                <a:pos x="90" y="2"/>
              </a:cxn>
              <a:cxn ang="0">
                <a:pos x="103" y="2"/>
              </a:cxn>
              <a:cxn ang="0">
                <a:pos x="113" y="2"/>
              </a:cxn>
              <a:cxn ang="0">
                <a:pos x="125" y="2"/>
              </a:cxn>
              <a:cxn ang="0">
                <a:pos x="138" y="2"/>
              </a:cxn>
              <a:cxn ang="0">
                <a:pos x="148" y="2"/>
              </a:cxn>
              <a:cxn ang="0">
                <a:pos x="160" y="2"/>
              </a:cxn>
              <a:cxn ang="0">
                <a:pos x="170" y="2"/>
              </a:cxn>
              <a:cxn ang="0">
                <a:pos x="183" y="0"/>
              </a:cxn>
              <a:cxn ang="0">
                <a:pos x="193" y="0"/>
              </a:cxn>
              <a:cxn ang="0">
                <a:pos x="205" y="0"/>
              </a:cxn>
              <a:cxn ang="0">
                <a:pos x="215" y="0"/>
              </a:cxn>
              <a:cxn ang="0">
                <a:pos x="228" y="0"/>
              </a:cxn>
              <a:cxn ang="0">
                <a:pos x="240" y="0"/>
              </a:cxn>
              <a:cxn ang="0">
                <a:pos x="250" y="0"/>
              </a:cxn>
              <a:cxn ang="0">
                <a:pos x="262" y="0"/>
              </a:cxn>
              <a:cxn ang="0">
                <a:pos x="272" y="2"/>
              </a:cxn>
              <a:cxn ang="0">
                <a:pos x="285" y="2"/>
              </a:cxn>
              <a:cxn ang="0">
                <a:pos x="295" y="2"/>
              </a:cxn>
              <a:cxn ang="0">
                <a:pos x="307" y="2"/>
              </a:cxn>
              <a:cxn ang="0">
                <a:pos x="320" y="0"/>
              </a:cxn>
              <a:cxn ang="0">
                <a:pos x="330" y="0"/>
              </a:cxn>
              <a:cxn ang="0">
                <a:pos x="342" y="0"/>
              </a:cxn>
              <a:cxn ang="0">
                <a:pos x="352" y="0"/>
              </a:cxn>
              <a:cxn ang="0">
                <a:pos x="365" y="0"/>
              </a:cxn>
              <a:cxn ang="0">
                <a:pos x="375" y="0"/>
              </a:cxn>
              <a:cxn ang="0">
                <a:pos x="387" y="0"/>
              </a:cxn>
              <a:cxn ang="0">
                <a:pos x="397" y="2"/>
              </a:cxn>
              <a:cxn ang="0">
                <a:pos x="410" y="2"/>
              </a:cxn>
              <a:cxn ang="0">
                <a:pos x="422" y="2"/>
              </a:cxn>
              <a:cxn ang="0">
                <a:pos x="432" y="2"/>
              </a:cxn>
              <a:cxn ang="0">
                <a:pos x="445" y="2"/>
              </a:cxn>
              <a:cxn ang="0">
                <a:pos x="455" y="2"/>
              </a:cxn>
              <a:cxn ang="0">
                <a:pos x="467" y="2"/>
              </a:cxn>
              <a:cxn ang="0">
                <a:pos x="477" y="2"/>
              </a:cxn>
              <a:cxn ang="0">
                <a:pos x="490" y="2"/>
              </a:cxn>
              <a:cxn ang="0">
                <a:pos x="502" y="2"/>
              </a:cxn>
              <a:cxn ang="0">
                <a:pos x="512" y="2"/>
              </a:cxn>
              <a:cxn ang="0">
                <a:pos x="525" y="2"/>
              </a:cxn>
              <a:cxn ang="0">
                <a:pos x="535" y="2"/>
              </a:cxn>
            </a:cxnLst>
            <a:rect l="0" t="0" r="r" b="b"/>
            <a:pathLst>
              <a:path w="535" h="2">
                <a:moveTo>
                  <a:pt x="0" y="2"/>
                </a:moveTo>
                <a:lnTo>
                  <a:pt x="10" y="2"/>
                </a:lnTo>
                <a:lnTo>
                  <a:pt x="23" y="2"/>
                </a:lnTo>
                <a:lnTo>
                  <a:pt x="33" y="2"/>
                </a:lnTo>
                <a:lnTo>
                  <a:pt x="45" y="2"/>
                </a:lnTo>
                <a:lnTo>
                  <a:pt x="58" y="2"/>
                </a:lnTo>
                <a:lnTo>
                  <a:pt x="68" y="2"/>
                </a:lnTo>
                <a:lnTo>
                  <a:pt x="80" y="2"/>
                </a:lnTo>
                <a:lnTo>
                  <a:pt x="90" y="2"/>
                </a:lnTo>
                <a:lnTo>
                  <a:pt x="103" y="2"/>
                </a:lnTo>
                <a:lnTo>
                  <a:pt x="113" y="2"/>
                </a:lnTo>
                <a:lnTo>
                  <a:pt x="125" y="2"/>
                </a:lnTo>
                <a:lnTo>
                  <a:pt x="138" y="2"/>
                </a:lnTo>
                <a:lnTo>
                  <a:pt x="148" y="2"/>
                </a:lnTo>
                <a:lnTo>
                  <a:pt x="160" y="2"/>
                </a:lnTo>
                <a:lnTo>
                  <a:pt x="170" y="2"/>
                </a:lnTo>
                <a:lnTo>
                  <a:pt x="183" y="0"/>
                </a:lnTo>
                <a:lnTo>
                  <a:pt x="193" y="0"/>
                </a:lnTo>
                <a:lnTo>
                  <a:pt x="205" y="0"/>
                </a:lnTo>
                <a:lnTo>
                  <a:pt x="215" y="0"/>
                </a:lnTo>
                <a:lnTo>
                  <a:pt x="228" y="0"/>
                </a:lnTo>
                <a:lnTo>
                  <a:pt x="240" y="0"/>
                </a:lnTo>
                <a:lnTo>
                  <a:pt x="250" y="0"/>
                </a:lnTo>
                <a:lnTo>
                  <a:pt x="262" y="0"/>
                </a:lnTo>
                <a:lnTo>
                  <a:pt x="272" y="2"/>
                </a:lnTo>
                <a:lnTo>
                  <a:pt x="285" y="2"/>
                </a:lnTo>
                <a:lnTo>
                  <a:pt x="295" y="2"/>
                </a:lnTo>
                <a:lnTo>
                  <a:pt x="307" y="2"/>
                </a:lnTo>
                <a:lnTo>
                  <a:pt x="320" y="0"/>
                </a:lnTo>
                <a:lnTo>
                  <a:pt x="330" y="0"/>
                </a:lnTo>
                <a:lnTo>
                  <a:pt x="342" y="0"/>
                </a:lnTo>
                <a:lnTo>
                  <a:pt x="352" y="0"/>
                </a:lnTo>
                <a:lnTo>
                  <a:pt x="365" y="0"/>
                </a:lnTo>
                <a:lnTo>
                  <a:pt x="375" y="0"/>
                </a:lnTo>
                <a:lnTo>
                  <a:pt x="387" y="0"/>
                </a:lnTo>
                <a:lnTo>
                  <a:pt x="397" y="2"/>
                </a:lnTo>
                <a:lnTo>
                  <a:pt x="410" y="2"/>
                </a:lnTo>
                <a:lnTo>
                  <a:pt x="422" y="2"/>
                </a:lnTo>
                <a:lnTo>
                  <a:pt x="432" y="2"/>
                </a:lnTo>
                <a:lnTo>
                  <a:pt x="445" y="2"/>
                </a:lnTo>
                <a:lnTo>
                  <a:pt x="455" y="2"/>
                </a:lnTo>
                <a:lnTo>
                  <a:pt x="467" y="2"/>
                </a:lnTo>
                <a:lnTo>
                  <a:pt x="477" y="2"/>
                </a:lnTo>
                <a:lnTo>
                  <a:pt x="490" y="2"/>
                </a:lnTo>
                <a:lnTo>
                  <a:pt x="502" y="2"/>
                </a:lnTo>
                <a:lnTo>
                  <a:pt x="512" y="2"/>
                </a:lnTo>
                <a:lnTo>
                  <a:pt x="525" y="2"/>
                </a:lnTo>
                <a:lnTo>
                  <a:pt x="535" y="2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3" name="Rectangle 1663"/>
          <p:cNvSpPr>
            <a:spLocks noChangeArrowheads="1"/>
          </p:cNvSpPr>
          <p:nvPr/>
        </p:nvSpPr>
        <p:spPr bwMode="auto">
          <a:xfrm>
            <a:off x="2807962" y="5392708"/>
            <a:ext cx="1506350" cy="991383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4" name="Line 1664"/>
          <p:cNvSpPr>
            <a:spLocks noChangeShapeType="1"/>
          </p:cNvSpPr>
          <p:nvPr/>
        </p:nvSpPr>
        <p:spPr bwMode="auto">
          <a:xfrm>
            <a:off x="2807962" y="638409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5" name="Line 1665"/>
          <p:cNvSpPr>
            <a:spLocks noChangeShapeType="1"/>
          </p:cNvSpPr>
          <p:nvPr/>
        </p:nvSpPr>
        <p:spPr bwMode="auto">
          <a:xfrm flipV="1">
            <a:off x="2807962" y="5392708"/>
            <a:ext cx="2754" cy="99138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6" name="Rectangle 1666"/>
          <p:cNvSpPr>
            <a:spLocks noChangeArrowheads="1"/>
          </p:cNvSpPr>
          <p:nvPr/>
        </p:nvSpPr>
        <p:spPr bwMode="auto">
          <a:xfrm>
            <a:off x="2807962" y="6348291"/>
            <a:ext cx="27538" cy="35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7" name="Rectangle 1667"/>
          <p:cNvSpPr>
            <a:spLocks noChangeArrowheads="1"/>
          </p:cNvSpPr>
          <p:nvPr/>
        </p:nvSpPr>
        <p:spPr bwMode="auto">
          <a:xfrm>
            <a:off x="2807962" y="6348291"/>
            <a:ext cx="27538" cy="35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8" name="Rectangle 1668"/>
          <p:cNvSpPr>
            <a:spLocks noChangeArrowheads="1"/>
          </p:cNvSpPr>
          <p:nvPr/>
        </p:nvSpPr>
        <p:spPr bwMode="auto">
          <a:xfrm>
            <a:off x="2835501" y="6356553"/>
            <a:ext cx="33046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89" name="Rectangle 1669"/>
          <p:cNvSpPr>
            <a:spLocks noChangeArrowheads="1"/>
          </p:cNvSpPr>
          <p:nvPr/>
        </p:nvSpPr>
        <p:spPr bwMode="auto">
          <a:xfrm>
            <a:off x="2835501" y="6356553"/>
            <a:ext cx="33046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0" name="Rectangle 1670"/>
          <p:cNvSpPr>
            <a:spLocks noChangeArrowheads="1"/>
          </p:cNvSpPr>
          <p:nvPr/>
        </p:nvSpPr>
        <p:spPr bwMode="auto">
          <a:xfrm>
            <a:off x="2868547" y="6370322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1" name="Rectangle 1671"/>
          <p:cNvSpPr>
            <a:spLocks noChangeArrowheads="1"/>
          </p:cNvSpPr>
          <p:nvPr/>
        </p:nvSpPr>
        <p:spPr bwMode="auto">
          <a:xfrm>
            <a:off x="2868547" y="6370322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2" name="Rectangle 1672"/>
          <p:cNvSpPr>
            <a:spLocks noChangeArrowheads="1"/>
          </p:cNvSpPr>
          <p:nvPr/>
        </p:nvSpPr>
        <p:spPr bwMode="auto">
          <a:xfrm>
            <a:off x="2896085" y="6375830"/>
            <a:ext cx="35800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3" name="Rectangle 1673"/>
          <p:cNvSpPr>
            <a:spLocks noChangeArrowheads="1"/>
          </p:cNvSpPr>
          <p:nvPr/>
        </p:nvSpPr>
        <p:spPr bwMode="auto">
          <a:xfrm>
            <a:off x="2896085" y="6375830"/>
            <a:ext cx="35800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4" name="Rectangle 1674"/>
          <p:cNvSpPr>
            <a:spLocks noChangeArrowheads="1"/>
          </p:cNvSpPr>
          <p:nvPr/>
        </p:nvSpPr>
        <p:spPr bwMode="auto">
          <a:xfrm>
            <a:off x="2931885" y="6375830"/>
            <a:ext cx="27538" cy="826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5" name="Rectangle 1675"/>
          <p:cNvSpPr>
            <a:spLocks noChangeArrowheads="1"/>
          </p:cNvSpPr>
          <p:nvPr/>
        </p:nvSpPr>
        <p:spPr bwMode="auto">
          <a:xfrm>
            <a:off x="2931885" y="6375830"/>
            <a:ext cx="27538" cy="82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6" name="Rectangle 1676"/>
          <p:cNvSpPr>
            <a:spLocks noChangeArrowheads="1"/>
          </p:cNvSpPr>
          <p:nvPr/>
        </p:nvSpPr>
        <p:spPr bwMode="auto">
          <a:xfrm>
            <a:off x="2959423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7" name="Rectangle 1677"/>
          <p:cNvSpPr>
            <a:spLocks noChangeArrowheads="1"/>
          </p:cNvSpPr>
          <p:nvPr/>
        </p:nvSpPr>
        <p:spPr bwMode="auto">
          <a:xfrm>
            <a:off x="2959423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8" name="Rectangle 1678"/>
          <p:cNvSpPr>
            <a:spLocks noChangeArrowheads="1"/>
          </p:cNvSpPr>
          <p:nvPr/>
        </p:nvSpPr>
        <p:spPr bwMode="auto">
          <a:xfrm>
            <a:off x="2992469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9" name="Rectangle 1679"/>
          <p:cNvSpPr>
            <a:spLocks noChangeArrowheads="1"/>
          </p:cNvSpPr>
          <p:nvPr/>
        </p:nvSpPr>
        <p:spPr bwMode="auto">
          <a:xfrm>
            <a:off x="2992469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0" name="Rectangle 1680"/>
          <p:cNvSpPr>
            <a:spLocks noChangeArrowheads="1"/>
          </p:cNvSpPr>
          <p:nvPr/>
        </p:nvSpPr>
        <p:spPr bwMode="auto">
          <a:xfrm>
            <a:off x="3020008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1" name="Rectangle 1681"/>
          <p:cNvSpPr>
            <a:spLocks noChangeArrowheads="1"/>
          </p:cNvSpPr>
          <p:nvPr/>
        </p:nvSpPr>
        <p:spPr bwMode="auto">
          <a:xfrm>
            <a:off x="3020008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2" name="Rectangle 1682"/>
          <p:cNvSpPr>
            <a:spLocks noChangeArrowheads="1"/>
          </p:cNvSpPr>
          <p:nvPr/>
        </p:nvSpPr>
        <p:spPr bwMode="auto">
          <a:xfrm>
            <a:off x="3055808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3" name="Rectangle 1683"/>
          <p:cNvSpPr>
            <a:spLocks noChangeArrowheads="1"/>
          </p:cNvSpPr>
          <p:nvPr/>
        </p:nvSpPr>
        <p:spPr bwMode="auto">
          <a:xfrm>
            <a:off x="3055808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4" name="Rectangle 1684"/>
          <p:cNvSpPr>
            <a:spLocks noChangeArrowheads="1"/>
          </p:cNvSpPr>
          <p:nvPr/>
        </p:nvSpPr>
        <p:spPr bwMode="auto">
          <a:xfrm>
            <a:off x="3088854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5" name="Rectangle 1685"/>
          <p:cNvSpPr>
            <a:spLocks noChangeArrowheads="1"/>
          </p:cNvSpPr>
          <p:nvPr/>
        </p:nvSpPr>
        <p:spPr bwMode="auto">
          <a:xfrm>
            <a:off x="3088854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6" name="Rectangle 1686"/>
          <p:cNvSpPr>
            <a:spLocks noChangeArrowheads="1"/>
          </p:cNvSpPr>
          <p:nvPr/>
        </p:nvSpPr>
        <p:spPr bwMode="auto">
          <a:xfrm>
            <a:off x="3116392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7" name="Rectangle 1687"/>
          <p:cNvSpPr>
            <a:spLocks noChangeArrowheads="1"/>
          </p:cNvSpPr>
          <p:nvPr/>
        </p:nvSpPr>
        <p:spPr bwMode="auto">
          <a:xfrm>
            <a:off x="3116392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8" name="Rectangle 1688"/>
          <p:cNvSpPr>
            <a:spLocks noChangeArrowheads="1"/>
          </p:cNvSpPr>
          <p:nvPr/>
        </p:nvSpPr>
        <p:spPr bwMode="auto">
          <a:xfrm>
            <a:off x="3152192" y="6384091"/>
            <a:ext cx="27538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09" name="Rectangle 1689"/>
          <p:cNvSpPr>
            <a:spLocks noChangeArrowheads="1"/>
          </p:cNvSpPr>
          <p:nvPr/>
        </p:nvSpPr>
        <p:spPr bwMode="auto">
          <a:xfrm>
            <a:off x="3152192" y="6384091"/>
            <a:ext cx="27538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0" name="Rectangle 1690"/>
          <p:cNvSpPr>
            <a:spLocks noChangeArrowheads="1"/>
          </p:cNvSpPr>
          <p:nvPr/>
        </p:nvSpPr>
        <p:spPr bwMode="auto">
          <a:xfrm>
            <a:off x="3179730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1" name="Rectangle 1691"/>
          <p:cNvSpPr>
            <a:spLocks noChangeArrowheads="1"/>
          </p:cNvSpPr>
          <p:nvPr/>
        </p:nvSpPr>
        <p:spPr bwMode="auto">
          <a:xfrm>
            <a:off x="3179730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2" name="Rectangle 1692"/>
          <p:cNvSpPr>
            <a:spLocks noChangeArrowheads="1"/>
          </p:cNvSpPr>
          <p:nvPr/>
        </p:nvSpPr>
        <p:spPr bwMode="auto">
          <a:xfrm>
            <a:off x="3212777" y="6370322"/>
            <a:ext cx="27538" cy="137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3" name="Rectangle 1693"/>
          <p:cNvSpPr>
            <a:spLocks noChangeArrowheads="1"/>
          </p:cNvSpPr>
          <p:nvPr/>
        </p:nvSpPr>
        <p:spPr bwMode="auto">
          <a:xfrm>
            <a:off x="3212777" y="6370322"/>
            <a:ext cx="27538" cy="137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4" name="Rectangle 1694"/>
          <p:cNvSpPr>
            <a:spLocks noChangeArrowheads="1"/>
          </p:cNvSpPr>
          <p:nvPr/>
        </p:nvSpPr>
        <p:spPr bwMode="auto">
          <a:xfrm>
            <a:off x="3240315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5" name="Rectangle 1695"/>
          <p:cNvSpPr>
            <a:spLocks noChangeArrowheads="1"/>
          </p:cNvSpPr>
          <p:nvPr/>
        </p:nvSpPr>
        <p:spPr bwMode="auto">
          <a:xfrm>
            <a:off x="3240315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6" name="Rectangle 1696"/>
          <p:cNvSpPr>
            <a:spLocks noChangeArrowheads="1"/>
          </p:cNvSpPr>
          <p:nvPr/>
        </p:nvSpPr>
        <p:spPr bwMode="auto">
          <a:xfrm>
            <a:off x="3276115" y="6342784"/>
            <a:ext cx="33046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7" name="Rectangle 1697"/>
          <p:cNvSpPr>
            <a:spLocks noChangeArrowheads="1"/>
          </p:cNvSpPr>
          <p:nvPr/>
        </p:nvSpPr>
        <p:spPr bwMode="auto">
          <a:xfrm>
            <a:off x="3276115" y="6342784"/>
            <a:ext cx="33046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8" name="Rectangle 1698"/>
          <p:cNvSpPr>
            <a:spLocks noChangeArrowheads="1"/>
          </p:cNvSpPr>
          <p:nvPr/>
        </p:nvSpPr>
        <p:spPr bwMode="auto">
          <a:xfrm>
            <a:off x="3309161" y="6287707"/>
            <a:ext cx="27538" cy="96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19" name="Rectangle 1699"/>
          <p:cNvSpPr>
            <a:spLocks noChangeArrowheads="1"/>
          </p:cNvSpPr>
          <p:nvPr/>
        </p:nvSpPr>
        <p:spPr bwMode="auto">
          <a:xfrm>
            <a:off x="3309161" y="6287707"/>
            <a:ext cx="27538" cy="96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0" name="Rectangle 1700"/>
          <p:cNvSpPr>
            <a:spLocks noChangeArrowheads="1"/>
          </p:cNvSpPr>
          <p:nvPr/>
        </p:nvSpPr>
        <p:spPr bwMode="auto">
          <a:xfrm>
            <a:off x="3336699" y="6329014"/>
            <a:ext cx="35800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1" name="Rectangle 1701"/>
          <p:cNvSpPr>
            <a:spLocks noChangeArrowheads="1"/>
          </p:cNvSpPr>
          <p:nvPr/>
        </p:nvSpPr>
        <p:spPr bwMode="auto">
          <a:xfrm>
            <a:off x="3336699" y="6329014"/>
            <a:ext cx="35800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2" name="Rectangle 1702"/>
          <p:cNvSpPr>
            <a:spLocks noChangeArrowheads="1"/>
          </p:cNvSpPr>
          <p:nvPr/>
        </p:nvSpPr>
        <p:spPr bwMode="auto">
          <a:xfrm>
            <a:off x="3372499" y="6265676"/>
            <a:ext cx="27538" cy="1184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3" name="Rectangle 1703"/>
          <p:cNvSpPr>
            <a:spLocks noChangeArrowheads="1"/>
          </p:cNvSpPr>
          <p:nvPr/>
        </p:nvSpPr>
        <p:spPr bwMode="auto">
          <a:xfrm>
            <a:off x="3372499" y="6265676"/>
            <a:ext cx="27538" cy="1184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4" name="Rectangle 1704"/>
          <p:cNvSpPr>
            <a:spLocks noChangeArrowheads="1"/>
          </p:cNvSpPr>
          <p:nvPr/>
        </p:nvSpPr>
        <p:spPr bwMode="auto">
          <a:xfrm>
            <a:off x="3400038" y="5948984"/>
            <a:ext cx="33046" cy="43510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5" name="Rectangle 1705"/>
          <p:cNvSpPr>
            <a:spLocks noChangeArrowheads="1"/>
          </p:cNvSpPr>
          <p:nvPr/>
        </p:nvSpPr>
        <p:spPr bwMode="auto">
          <a:xfrm>
            <a:off x="3400038" y="5948984"/>
            <a:ext cx="33046" cy="43510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6" name="Rectangle 1706"/>
          <p:cNvSpPr>
            <a:spLocks noChangeArrowheads="1"/>
          </p:cNvSpPr>
          <p:nvPr/>
        </p:nvSpPr>
        <p:spPr bwMode="auto">
          <a:xfrm>
            <a:off x="3433084" y="5662585"/>
            <a:ext cx="27538" cy="72150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7" name="Rectangle 1707"/>
          <p:cNvSpPr>
            <a:spLocks noChangeArrowheads="1"/>
          </p:cNvSpPr>
          <p:nvPr/>
        </p:nvSpPr>
        <p:spPr bwMode="auto">
          <a:xfrm>
            <a:off x="3433084" y="5662585"/>
            <a:ext cx="27538" cy="72150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8" name="Rectangle 1708"/>
          <p:cNvSpPr>
            <a:spLocks noChangeArrowheads="1"/>
          </p:cNvSpPr>
          <p:nvPr/>
        </p:nvSpPr>
        <p:spPr bwMode="auto">
          <a:xfrm>
            <a:off x="3460622" y="5571708"/>
            <a:ext cx="33046" cy="81238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29" name="Rectangle 1709"/>
          <p:cNvSpPr>
            <a:spLocks noChangeArrowheads="1"/>
          </p:cNvSpPr>
          <p:nvPr/>
        </p:nvSpPr>
        <p:spPr bwMode="auto">
          <a:xfrm>
            <a:off x="3460622" y="5571708"/>
            <a:ext cx="33046" cy="81238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0" name="Rectangle 1710"/>
          <p:cNvSpPr>
            <a:spLocks noChangeArrowheads="1"/>
          </p:cNvSpPr>
          <p:nvPr/>
        </p:nvSpPr>
        <p:spPr bwMode="auto">
          <a:xfrm>
            <a:off x="3493668" y="5456046"/>
            <a:ext cx="27538" cy="92804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1" name="Rectangle 1711"/>
          <p:cNvSpPr>
            <a:spLocks noChangeArrowheads="1"/>
          </p:cNvSpPr>
          <p:nvPr/>
        </p:nvSpPr>
        <p:spPr bwMode="auto">
          <a:xfrm>
            <a:off x="3493668" y="5456046"/>
            <a:ext cx="27538" cy="92804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2" name="Rectangle 1712"/>
          <p:cNvSpPr>
            <a:spLocks noChangeArrowheads="1"/>
          </p:cNvSpPr>
          <p:nvPr/>
        </p:nvSpPr>
        <p:spPr bwMode="auto">
          <a:xfrm>
            <a:off x="3521207" y="5613015"/>
            <a:ext cx="35800" cy="77107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3" name="Rectangle 1713"/>
          <p:cNvSpPr>
            <a:spLocks noChangeArrowheads="1"/>
          </p:cNvSpPr>
          <p:nvPr/>
        </p:nvSpPr>
        <p:spPr bwMode="auto">
          <a:xfrm>
            <a:off x="3521207" y="5613015"/>
            <a:ext cx="35800" cy="77107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4" name="Rectangle 1714"/>
          <p:cNvSpPr>
            <a:spLocks noChangeArrowheads="1"/>
          </p:cNvSpPr>
          <p:nvPr/>
        </p:nvSpPr>
        <p:spPr bwMode="auto">
          <a:xfrm>
            <a:off x="3557007" y="5613015"/>
            <a:ext cx="33046" cy="77107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5" name="Rectangle 1715"/>
          <p:cNvSpPr>
            <a:spLocks noChangeArrowheads="1"/>
          </p:cNvSpPr>
          <p:nvPr/>
        </p:nvSpPr>
        <p:spPr bwMode="auto">
          <a:xfrm>
            <a:off x="3557007" y="5613015"/>
            <a:ext cx="33046" cy="77107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6" name="Rectangle 1716"/>
          <p:cNvSpPr>
            <a:spLocks noChangeArrowheads="1"/>
          </p:cNvSpPr>
          <p:nvPr/>
        </p:nvSpPr>
        <p:spPr bwMode="auto">
          <a:xfrm>
            <a:off x="3590053" y="5566200"/>
            <a:ext cx="27538" cy="81789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7" name="Rectangle 1717"/>
          <p:cNvSpPr>
            <a:spLocks noChangeArrowheads="1"/>
          </p:cNvSpPr>
          <p:nvPr/>
        </p:nvSpPr>
        <p:spPr bwMode="auto">
          <a:xfrm>
            <a:off x="3590053" y="5566200"/>
            <a:ext cx="27538" cy="81789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8" name="Rectangle 1718"/>
          <p:cNvSpPr>
            <a:spLocks noChangeArrowheads="1"/>
          </p:cNvSpPr>
          <p:nvPr/>
        </p:nvSpPr>
        <p:spPr bwMode="auto">
          <a:xfrm>
            <a:off x="3617591" y="5648815"/>
            <a:ext cx="35800" cy="73527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39" name="Rectangle 1719"/>
          <p:cNvSpPr>
            <a:spLocks noChangeArrowheads="1"/>
          </p:cNvSpPr>
          <p:nvPr/>
        </p:nvSpPr>
        <p:spPr bwMode="auto">
          <a:xfrm>
            <a:off x="3617591" y="5648815"/>
            <a:ext cx="35800" cy="73527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0" name="Rectangle 1720"/>
          <p:cNvSpPr>
            <a:spLocks noChangeArrowheads="1"/>
          </p:cNvSpPr>
          <p:nvPr/>
        </p:nvSpPr>
        <p:spPr bwMode="auto">
          <a:xfrm>
            <a:off x="3653391" y="5800277"/>
            <a:ext cx="27538" cy="583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1" name="Rectangle 1721"/>
          <p:cNvSpPr>
            <a:spLocks noChangeArrowheads="1"/>
          </p:cNvSpPr>
          <p:nvPr/>
        </p:nvSpPr>
        <p:spPr bwMode="auto">
          <a:xfrm>
            <a:off x="3653391" y="5800277"/>
            <a:ext cx="27538" cy="583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2" name="Rectangle 1722"/>
          <p:cNvSpPr>
            <a:spLocks noChangeArrowheads="1"/>
          </p:cNvSpPr>
          <p:nvPr/>
        </p:nvSpPr>
        <p:spPr bwMode="auto">
          <a:xfrm>
            <a:off x="3680929" y="5800277"/>
            <a:ext cx="33046" cy="58381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3" name="Rectangle 1723"/>
          <p:cNvSpPr>
            <a:spLocks noChangeArrowheads="1"/>
          </p:cNvSpPr>
          <p:nvPr/>
        </p:nvSpPr>
        <p:spPr bwMode="auto">
          <a:xfrm>
            <a:off x="3680929" y="5800277"/>
            <a:ext cx="33046" cy="58381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4" name="Rectangle 1724"/>
          <p:cNvSpPr>
            <a:spLocks noChangeArrowheads="1"/>
          </p:cNvSpPr>
          <p:nvPr/>
        </p:nvSpPr>
        <p:spPr bwMode="auto">
          <a:xfrm>
            <a:off x="3713975" y="5833323"/>
            <a:ext cx="27538" cy="55076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5" name="Rectangle 1725"/>
          <p:cNvSpPr>
            <a:spLocks noChangeArrowheads="1"/>
          </p:cNvSpPr>
          <p:nvPr/>
        </p:nvSpPr>
        <p:spPr bwMode="auto">
          <a:xfrm>
            <a:off x="3713975" y="5833323"/>
            <a:ext cx="27538" cy="55076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6" name="Rectangle 1726"/>
          <p:cNvSpPr>
            <a:spLocks noChangeArrowheads="1"/>
          </p:cNvSpPr>
          <p:nvPr/>
        </p:nvSpPr>
        <p:spPr bwMode="auto">
          <a:xfrm>
            <a:off x="3741514" y="5723169"/>
            <a:ext cx="35800" cy="66092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7" name="Rectangle 1727"/>
          <p:cNvSpPr>
            <a:spLocks noChangeArrowheads="1"/>
          </p:cNvSpPr>
          <p:nvPr/>
        </p:nvSpPr>
        <p:spPr bwMode="auto">
          <a:xfrm>
            <a:off x="3741514" y="5723169"/>
            <a:ext cx="35800" cy="66092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8" name="Rectangle 1728"/>
          <p:cNvSpPr>
            <a:spLocks noChangeArrowheads="1"/>
          </p:cNvSpPr>
          <p:nvPr/>
        </p:nvSpPr>
        <p:spPr bwMode="auto">
          <a:xfrm>
            <a:off x="3777314" y="5662585"/>
            <a:ext cx="33046" cy="72150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49" name="Rectangle 1729"/>
          <p:cNvSpPr>
            <a:spLocks noChangeArrowheads="1"/>
          </p:cNvSpPr>
          <p:nvPr/>
        </p:nvSpPr>
        <p:spPr bwMode="auto">
          <a:xfrm>
            <a:off x="3777314" y="5662585"/>
            <a:ext cx="33046" cy="72150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0" name="Rectangle 1730"/>
          <p:cNvSpPr>
            <a:spLocks noChangeArrowheads="1"/>
          </p:cNvSpPr>
          <p:nvPr/>
        </p:nvSpPr>
        <p:spPr bwMode="auto">
          <a:xfrm>
            <a:off x="3810360" y="5745200"/>
            <a:ext cx="27538" cy="63889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1" name="Rectangle 1731"/>
          <p:cNvSpPr>
            <a:spLocks noChangeArrowheads="1"/>
          </p:cNvSpPr>
          <p:nvPr/>
        </p:nvSpPr>
        <p:spPr bwMode="auto">
          <a:xfrm>
            <a:off x="3810360" y="5745200"/>
            <a:ext cx="27538" cy="63889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2" name="Rectangle 1732"/>
          <p:cNvSpPr>
            <a:spLocks noChangeArrowheads="1"/>
          </p:cNvSpPr>
          <p:nvPr/>
        </p:nvSpPr>
        <p:spPr bwMode="auto">
          <a:xfrm>
            <a:off x="3837898" y="5731431"/>
            <a:ext cx="35800" cy="6526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3" name="Rectangle 1733"/>
          <p:cNvSpPr>
            <a:spLocks noChangeArrowheads="1"/>
          </p:cNvSpPr>
          <p:nvPr/>
        </p:nvSpPr>
        <p:spPr bwMode="auto">
          <a:xfrm>
            <a:off x="3837898" y="5731431"/>
            <a:ext cx="35800" cy="6526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4" name="Rectangle 1734"/>
          <p:cNvSpPr>
            <a:spLocks noChangeArrowheads="1"/>
          </p:cNvSpPr>
          <p:nvPr/>
        </p:nvSpPr>
        <p:spPr bwMode="auto">
          <a:xfrm>
            <a:off x="3873698" y="5662585"/>
            <a:ext cx="27538" cy="72150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5" name="Rectangle 1735"/>
          <p:cNvSpPr>
            <a:spLocks noChangeArrowheads="1"/>
          </p:cNvSpPr>
          <p:nvPr/>
        </p:nvSpPr>
        <p:spPr bwMode="auto">
          <a:xfrm>
            <a:off x="3873698" y="5662585"/>
            <a:ext cx="27538" cy="72150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6" name="Rectangle 1736"/>
          <p:cNvSpPr>
            <a:spLocks noChangeArrowheads="1"/>
          </p:cNvSpPr>
          <p:nvPr/>
        </p:nvSpPr>
        <p:spPr bwMode="auto">
          <a:xfrm>
            <a:off x="3901236" y="5847092"/>
            <a:ext cx="33046" cy="53699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7" name="Rectangle 1737"/>
          <p:cNvSpPr>
            <a:spLocks noChangeArrowheads="1"/>
          </p:cNvSpPr>
          <p:nvPr/>
        </p:nvSpPr>
        <p:spPr bwMode="auto">
          <a:xfrm>
            <a:off x="3901236" y="5847092"/>
            <a:ext cx="33046" cy="5369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8" name="Rectangle 1738"/>
          <p:cNvSpPr>
            <a:spLocks noChangeArrowheads="1"/>
          </p:cNvSpPr>
          <p:nvPr/>
        </p:nvSpPr>
        <p:spPr bwMode="auto">
          <a:xfrm>
            <a:off x="3934283" y="5731431"/>
            <a:ext cx="27538" cy="65266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59" name="Rectangle 1739"/>
          <p:cNvSpPr>
            <a:spLocks noChangeArrowheads="1"/>
          </p:cNvSpPr>
          <p:nvPr/>
        </p:nvSpPr>
        <p:spPr bwMode="auto">
          <a:xfrm>
            <a:off x="3934283" y="5731431"/>
            <a:ext cx="27538" cy="652661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0" name="Rectangle 1740"/>
          <p:cNvSpPr>
            <a:spLocks noChangeArrowheads="1"/>
          </p:cNvSpPr>
          <p:nvPr/>
        </p:nvSpPr>
        <p:spPr bwMode="auto">
          <a:xfrm>
            <a:off x="3961821" y="5778246"/>
            <a:ext cx="35800" cy="60584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" name="Rectangle 1741"/>
          <p:cNvSpPr>
            <a:spLocks noChangeArrowheads="1"/>
          </p:cNvSpPr>
          <p:nvPr/>
        </p:nvSpPr>
        <p:spPr bwMode="auto">
          <a:xfrm>
            <a:off x="3961821" y="5778246"/>
            <a:ext cx="35800" cy="60584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" name="Rectangle 1742"/>
          <p:cNvSpPr>
            <a:spLocks noChangeArrowheads="1"/>
          </p:cNvSpPr>
          <p:nvPr/>
        </p:nvSpPr>
        <p:spPr bwMode="auto">
          <a:xfrm>
            <a:off x="3997621" y="5819554"/>
            <a:ext cx="27538" cy="564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" name="Rectangle 1743"/>
          <p:cNvSpPr>
            <a:spLocks noChangeArrowheads="1"/>
          </p:cNvSpPr>
          <p:nvPr/>
        </p:nvSpPr>
        <p:spPr bwMode="auto">
          <a:xfrm>
            <a:off x="3997621" y="5819554"/>
            <a:ext cx="27538" cy="564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" name="Rectangle 1744"/>
          <p:cNvSpPr>
            <a:spLocks noChangeArrowheads="1"/>
          </p:cNvSpPr>
          <p:nvPr/>
        </p:nvSpPr>
        <p:spPr bwMode="auto">
          <a:xfrm>
            <a:off x="4025159" y="5976523"/>
            <a:ext cx="33046" cy="407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5" name="Rectangle 1745"/>
          <p:cNvSpPr>
            <a:spLocks noChangeArrowheads="1"/>
          </p:cNvSpPr>
          <p:nvPr/>
        </p:nvSpPr>
        <p:spPr bwMode="auto">
          <a:xfrm>
            <a:off x="4025159" y="5976523"/>
            <a:ext cx="33046" cy="407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6" name="Rectangle 1746"/>
          <p:cNvSpPr>
            <a:spLocks noChangeArrowheads="1"/>
          </p:cNvSpPr>
          <p:nvPr/>
        </p:nvSpPr>
        <p:spPr bwMode="auto">
          <a:xfrm>
            <a:off x="4058205" y="6094938"/>
            <a:ext cx="35800" cy="28915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7" name="Rectangle 1747"/>
          <p:cNvSpPr>
            <a:spLocks noChangeArrowheads="1"/>
          </p:cNvSpPr>
          <p:nvPr/>
        </p:nvSpPr>
        <p:spPr bwMode="auto">
          <a:xfrm>
            <a:off x="4058205" y="6094938"/>
            <a:ext cx="35800" cy="289153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8" name="Rectangle 1748"/>
          <p:cNvSpPr>
            <a:spLocks noChangeArrowheads="1"/>
          </p:cNvSpPr>
          <p:nvPr/>
        </p:nvSpPr>
        <p:spPr bwMode="auto">
          <a:xfrm>
            <a:off x="4094005" y="6177553"/>
            <a:ext cx="27538" cy="206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9" name="Rectangle 1749"/>
          <p:cNvSpPr>
            <a:spLocks noChangeArrowheads="1"/>
          </p:cNvSpPr>
          <p:nvPr/>
        </p:nvSpPr>
        <p:spPr bwMode="auto">
          <a:xfrm>
            <a:off x="4094005" y="6177553"/>
            <a:ext cx="27538" cy="206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0" name="Rectangle 1750"/>
          <p:cNvSpPr>
            <a:spLocks noChangeArrowheads="1"/>
          </p:cNvSpPr>
          <p:nvPr/>
        </p:nvSpPr>
        <p:spPr bwMode="auto">
          <a:xfrm>
            <a:off x="4121544" y="6246399"/>
            <a:ext cx="33046" cy="13769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1" name="Rectangle 1751"/>
          <p:cNvSpPr>
            <a:spLocks noChangeArrowheads="1"/>
          </p:cNvSpPr>
          <p:nvPr/>
        </p:nvSpPr>
        <p:spPr bwMode="auto">
          <a:xfrm>
            <a:off x="4121544" y="6246399"/>
            <a:ext cx="33046" cy="13769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2" name="Rectangle 1752"/>
          <p:cNvSpPr>
            <a:spLocks noChangeArrowheads="1"/>
          </p:cNvSpPr>
          <p:nvPr/>
        </p:nvSpPr>
        <p:spPr bwMode="auto">
          <a:xfrm>
            <a:off x="4154590" y="6315245"/>
            <a:ext cx="27538" cy="688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3" name="Rectangle 1753"/>
          <p:cNvSpPr>
            <a:spLocks noChangeArrowheads="1"/>
          </p:cNvSpPr>
          <p:nvPr/>
        </p:nvSpPr>
        <p:spPr bwMode="auto">
          <a:xfrm>
            <a:off x="4154590" y="6315245"/>
            <a:ext cx="27538" cy="688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4" name="Rectangle 1754"/>
          <p:cNvSpPr>
            <a:spLocks noChangeArrowheads="1"/>
          </p:cNvSpPr>
          <p:nvPr/>
        </p:nvSpPr>
        <p:spPr bwMode="auto">
          <a:xfrm>
            <a:off x="4182128" y="6320753"/>
            <a:ext cx="35800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5" name="Rectangle 1755"/>
          <p:cNvSpPr>
            <a:spLocks noChangeArrowheads="1"/>
          </p:cNvSpPr>
          <p:nvPr/>
        </p:nvSpPr>
        <p:spPr bwMode="auto">
          <a:xfrm>
            <a:off x="4182128" y="6320753"/>
            <a:ext cx="35800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6" name="Rectangle 1756"/>
          <p:cNvSpPr>
            <a:spLocks noChangeArrowheads="1"/>
          </p:cNvSpPr>
          <p:nvPr/>
        </p:nvSpPr>
        <p:spPr bwMode="auto">
          <a:xfrm>
            <a:off x="4217928" y="6293214"/>
            <a:ext cx="27538" cy="908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7" name="Rectangle 1757"/>
          <p:cNvSpPr>
            <a:spLocks noChangeArrowheads="1"/>
          </p:cNvSpPr>
          <p:nvPr/>
        </p:nvSpPr>
        <p:spPr bwMode="auto">
          <a:xfrm>
            <a:off x="4217928" y="6293214"/>
            <a:ext cx="27538" cy="908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8" name="Rectangle 1758"/>
          <p:cNvSpPr>
            <a:spLocks noChangeArrowheads="1"/>
          </p:cNvSpPr>
          <p:nvPr/>
        </p:nvSpPr>
        <p:spPr bwMode="auto">
          <a:xfrm>
            <a:off x="4245466" y="6279445"/>
            <a:ext cx="33046" cy="1046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79" name="Rectangle 1759"/>
          <p:cNvSpPr>
            <a:spLocks noChangeArrowheads="1"/>
          </p:cNvSpPr>
          <p:nvPr/>
        </p:nvSpPr>
        <p:spPr bwMode="auto">
          <a:xfrm>
            <a:off x="4245466" y="6279445"/>
            <a:ext cx="33046" cy="1046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80" name="Rectangle 1760"/>
          <p:cNvSpPr>
            <a:spLocks noChangeArrowheads="1"/>
          </p:cNvSpPr>
          <p:nvPr/>
        </p:nvSpPr>
        <p:spPr bwMode="auto">
          <a:xfrm>
            <a:off x="4278512" y="6334522"/>
            <a:ext cx="35800" cy="49569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81" name="Rectangle 1761"/>
          <p:cNvSpPr>
            <a:spLocks noChangeArrowheads="1"/>
          </p:cNvSpPr>
          <p:nvPr/>
        </p:nvSpPr>
        <p:spPr bwMode="auto">
          <a:xfrm>
            <a:off x="4278512" y="6334522"/>
            <a:ext cx="35800" cy="4956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82" name="Line 1762"/>
          <p:cNvSpPr>
            <a:spLocks noChangeShapeType="1"/>
          </p:cNvSpPr>
          <p:nvPr/>
        </p:nvSpPr>
        <p:spPr bwMode="auto">
          <a:xfrm>
            <a:off x="2807962" y="638409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83" name="Freeform 1763"/>
          <p:cNvSpPr>
            <a:spLocks/>
          </p:cNvSpPr>
          <p:nvPr/>
        </p:nvSpPr>
        <p:spPr bwMode="auto">
          <a:xfrm>
            <a:off x="2821731" y="5483585"/>
            <a:ext cx="1470550" cy="892245"/>
          </a:xfrm>
          <a:custGeom>
            <a:avLst/>
            <a:gdLst/>
            <a:ahLst/>
            <a:cxnLst>
              <a:cxn ang="0">
                <a:pos x="0" y="312"/>
              </a:cxn>
              <a:cxn ang="0">
                <a:pos x="10" y="319"/>
              </a:cxn>
              <a:cxn ang="0">
                <a:pos x="22" y="322"/>
              </a:cxn>
              <a:cxn ang="0">
                <a:pos x="32" y="324"/>
              </a:cxn>
              <a:cxn ang="0">
                <a:pos x="45" y="324"/>
              </a:cxn>
              <a:cxn ang="0">
                <a:pos x="57" y="324"/>
              </a:cxn>
              <a:cxn ang="0">
                <a:pos x="67" y="324"/>
              </a:cxn>
              <a:cxn ang="0">
                <a:pos x="80" y="324"/>
              </a:cxn>
              <a:cxn ang="0">
                <a:pos x="90" y="324"/>
              </a:cxn>
              <a:cxn ang="0">
                <a:pos x="102" y="324"/>
              </a:cxn>
              <a:cxn ang="0">
                <a:pos x="112" y="324"/>
              </a:cxn>
              <a:cxn ang="0">
                <a:pos x="125" y="324"/>
              </a:cxn>
              <a:cxn ang="0">
                <a:pos x="137" y="324"/>
              </a:cxn>
              <a:cxn ang="0">
                <a:pos x="147" y="324"/>
              </a:cxn>
              <a:cxn ang="0">
                <a:pos x="160" y="319"/>
              </a:cxn>
              <a:cxn ang="0">
                <a:pos x="170" y="314"/>
              </a:cxn>
              <a:cxn ang="0">
                <a:pos x="182" y="302"/>
              </a:cxn>
              <a:cxn ang="0">
                <a:pos x="192" y="289"/>
              </a:cxn>
              <a:cxn ang="0">
                <a:pos x="205" y="264"/>
              </a:cxn>
              <a:cxn ang="0">
                <a:pos x="215" y="189"/>
              </a:cxn>
              <a:cxn ang="0">
                <a:pos x="227" y="92"/>
              </a:cxn>
              <a:cxn ang="0">
                <a:pos x="239" y="12"/>
              </a:cxn>
              <a:cxn ang="0">
                <a:pos x="249" y="0"/>
              </a:cxn>
              <a:cxn ang="0">
                <a:pos x="262" y="15"/>
              </a:cxn>
              <a:cxn ang="0">
                <a:pos x="272" y="52"/>
              </a:cxn>
              <a:cxn ang="0">
                <a:pos x="284" y="50"/>
              </a:cxn>
              <a:cxn ang="0">
                <a:pos x="294" y="82"/>
              </a:cxn>
              <a:cxn ang="0">
                <a:pos x="307" y="100"/>
              </a:cxn>
              <a:cxn ang="0">
                <a:pos x="319" y="102"/>
              </a:cxn>
              <a:cxn ang="0">
                <a:pos x="329" y="112"/>
              </a:cxn>
              <a:cxn ang="0">
                <a:pos x="342" y="105"/>
              </a:cxn>
              <a:cxn ang="0">
                <a:pos x="352" y="80"/>
              </a:cxn>
              <a:cxn ang="0">
                <a:pos x="364" y="80"/>
              </a:cxn>
              <a:cxn ang="0">
                <a:pos x="374" y="87"/>
              </a:cxn>
              <a:cxn ang="0">
                <a:pos x="387" y="82"/>
              </a:cxn>
              <a:cxn ang="0">
                <a:pos x="397" y="107"/>
              </a:cxn>
              <a:cxn ang="0">
                <a:pos x="409" y="97"/>
              </a:cxn>
              <a:cxn ang="0">
                <a:pos x="422" y="105"/>
              </a:cxn>
              <a:cxn ang="0">
                <a:pos x="432" y="122"/>
              </a:cxn>
              <a:cxn ang="0">
                <a:pos x="444" y="187"/>
              </a:cxn>
              <a:cxn ang="0">
                <a:pos x="454" y="229"/>
              </a:cxn>
              <a:cxn ang="0">
                <a:pos x="467" y="254"/>
              </a:cxn>
              <a:cxn ang="0">
                <a:pos x="477" y="274"/>
              </a:cxn>
              <a:cxn ang="0">
                <a:pos x="489" y="294"/>
              </a:cxn>
              <a:cxn ang="0">
                <a:pos x="502" y="297"/>
              </a:cxn>
              <a:cxn ang="0">
                <a:pos x="512" y="297"/>
              </a:cxn>
              <a:cxn ang="0">
                <a:pos x="524" y="299"/>
              </a:cxn>
              <a:cxn ang="0">
                <a:pos x="534" y="307"/>
              </a:cxn>
            </a:cxnLst>
            <a:rect l="0" t="0" r="r" b="b"/>
            <a:pathLst>
              <a:path w="534" h="324">
                <a:moveTo>
                  <a:pt x="0" y="312"/>
                </a:moveTo>
                <a:lnTo>
                  <a:pt x="10" y="319"/>
                </a:lnTo>
                <a:lnTo>
                  <a:pt x="22" y="322"/>
                </a:lnTo>
                <a:lnTo>
                  <a:pt x="32" y="324"/>
                </a:lnTo>
                <a:lnTo>
                  <a:pt x="45" y="324"/>
                </a:lnTo>
                <a:lnTo>
                  <a:pt x="57" y="324"/>
                </a:lnTo>
                <a:lnTo>
                  <a:pt x="67" y="324"/>
                </a:lnTo>
                <a:lnTo>
                  <a:pt x="80" y="324"/>
                </a:lnTo>
                <a:lnTo>
                  <a:pt x="90" y="324"/>
                </a:lnTo>
                <a:lnTo>
                  <a:pt x="102" y="324"/>
                </a:lnTo>
                <a:lnTo>
                  <a:pt x="112" y="324"/>
                </a:lnTo>
                <a:lnTo>
                  <a:pt x="125" y="324"/>
                </a:lnTo>
                <a:lnTo>
                  <a:pt x="137" y="324"/>
                </a:lnTo>
                <a:lnTo>
                  <a:pt x="147" y="324"/>
                </a:lnTo>
                <a:lnTo>
                  <a:pt x="160" y="319"/>
                </a:lnTo>
                <a:lnTo>
                  <a:pt x="170" y="314"/>
                </a:lnTo>
                <a:lnTo>
                  <a:pt x="182" y="302"/>
                </a:lnTo>
                <a:lnTo>
                  <a:pt x="192" y="289"/>
                </a:lnTo>
                <a:lnTo>
                  <a:pt x="205" y="264"/>
                </a:lnTo>
                <a:lnTo>
                  <a:pt x="215" y="189"/>
                </a:lnTo>
                <a:lnTo>
                  <a:pt x="227" y="92"/>
                </a:lnTo>
                <a:lnTo>
                  <a:pt x="239" y="12"/>
                </a:lnTo>
                <a:lnTo>
                  <a:pt x="249" y="0"/>
                </a:lnTo>
                <a:lnTo>
                  <a:pt x="262" y="15"/>
                </a:lnTo>
                <a:lnTo>
                  <a:pt x="272" y="52"/>
                </a:lnTo>
                <a:lnTo>
                  <a:pt x="284" y="50"/>
                </a:lnTo>
                <a:lnTo>
                  <a:pt x="294" y="82"/>
                </a:lnTo>
                <a:lnTo>
                  <a:pt x="307" y="100"/>
                </a:lnTo>
                <a:lnTo>
                  <a:pt x="319" y="102"/>
                </a:lnTo>
                <a:lnTo>
                  <a:pt x="329" y="112"/>
                </a:lnTo>
                <a:lnTo>
                  <a:pt x="342" y="105"/>
                </a:lnTo>
                <a:lnTo>
                  <a:pt x="352" y="80"/>
                </a:lnTo>
                <a:lnTo>
                  <a:pt x="364" y="80"/>
                </a:lnTo>
                <a:lnTo>
                  <a:pt x="374" y="87"/>
                </a:lnTo>
                <a:lnTo>
                  <a:pt x="387" y="82"/>
                </a:lnTo>
                <a:lnTo>
                  <a:pt x="397" y="107"/>
                </a:lnTo>
                <a:lnTo>
                  <a:pt x="409" y="97"/>
                </a:lnTo>
                <a:lnTo>
                  <a:pt x="422" y="105"/>
                </a:lnTo>
                <a:lnTo>
                  <a:pt x="432" y="122"/>
                </a:lnTo>
                <a:lnTo>
                  <a:pt x="444" y="187"/>
                </a:lnTo>
                <a:lnTo>
                  <a:pt x="454" y="229"/>
                </a:lnTo>
                <a:lnTo>
                  <a:pt x="467" y="254"/>
                </a:lnTo>
                <a:lnTo>
                  <a:pt x="477" y="274"/>
                </a:lnTo>
                <a:lnTo>
                  <a:pt x="489" y="294"/>
                </a:lnTo>
                <a:lnTo>
                  <a:pt x="502" y="297"/>
                </a:lnTo>
                <a:lnTo>
                  <a:pt x="512" y="297"/>
                </a:lnTo>
                <a:lnTo>
                  <a:pt x="524" y="299"/>
                </a:lnTo>
                <a:lnTo>
                  <a:pt x="534" y="307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85" name="Rectangle 1765"/>
          <p:cNvSpPr>
            <a:spLocks noChangeArrowheads="1"/>
          </p:cNvSpPr>
          <p:nvPr/>
        </p:nvSpPr>
        <p:spPr bwMode="auto">
          <a:xfrm>
            <a:off x="4787973" y="5392708"/>
            <a:ext cx="1506350" cy="991383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86" name="Line 1766"/>
          <p:cNvSpPr>
            <a:spLocks noChangeShapeType="1"/>
          </p:cNvSpPr>
          <p:nvPr/>
        </p:nvSpPr>
        <p:spPr bwMode="auto">
          <a:xfrm>
            <a:off x="4787973" y="6384091"/>
            <a:ext cx="1506350" cy="27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87" name="Line 1767"/>
          <p:cNvSpPr>
            <a:spLocks noChangeShapeType="1"/>
          </p:cNvSpPr>
          <p:nvPr/>
        </p:nvSpPr>
        <p:spPr bwMode="auto">
          <a:xfrm flipV="1">
            <a:off x="4787973" y="5392708"/>
            <a:ext cx="2754" cy="99138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16" name="Rectangle 1796"/>
          <p:cNvSpPr>
            <a:spLocks noChangeArrowheads="1"/>
          </p:cNvSpPr>
          <p:nvPr/>
        </p:nvSpPr>
        <p:spPr bwMode="auto">
          <a:xfrm>
            <a:off x="5220326" y="6384091"/>
            <a:ext cx="35800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17" name="Rectangle 1797"/>
          <p:cNvSpPr>
            <a:spLocks noChangeArrowheads="1"/>
          </p:cNvSpPr>
          <p:nvPr/>
        </p:nvSpPr>
        <p:spPr bwMode="auto">
          <a:xfrm>
            <a:off x="5220326" y="6384091"/>
            <a:ext cx="35800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18" name="Rectangle 1798"/>
          <p:cNvSpPr>
            <a:spLocks noChangeArrowheads="1"/>
          </p:cNvSpPr>
          <p:nvPr/>
        </p:nvSpPr>
        <p:spPr bwMode="auto">
          <a:xfrm>
            <a:off x="5256125" y="6384091"/>
            <a:ext cx="33046" cy="27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19" name="Rectangle 1799"/>
          <p:cNvSpPr>
            <a:spLocks noChangeArrowheads="1"/>
          </p:cNvSpPr>
          <p:nvPr/>
        </p:nvSpPr>
        <p:spPr bwMode="auto">
          <a:xfrm>
            <a:off x="5256125" y="6384091"/>
            <a:ext cx="33046" cy="275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0" name="Rectangle 1800"/>
          <p:cNvSpPr>
            <a:spLocks noChangeArrowheads="1"/>
          </p:cNvSpPr>
          <p:nvPr/>
        </p:nvSpPr>
        <p:spPr bwMode="auto">
          <a:xfrm>
            <a:off x="5289172" y="6356553"/>
            <a:ext cx="27538" cy="275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1" name="Rectangle 1801"/>
          <p:cNvSpPr>
            <a:spLocks noChangeArrowheads="1"/>
          </p:cNvSpPr>
          <p:nvPr/>
        </p:nvSpPr>
        <p:spPr bwMode="auto">
          <a:xfrm>
            <a:off x="5289172" y="6356553"/>
            <a:ext cx="27538" cy="275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2" name="Rectangle 1802"/>
          <p:cNvSpPr>
            <a:spLocks noChangeArrowheads="1"/>
          </p:cNvSpPr>
          <p:nvPr/>
        </p:nvSpPr>
        <p:spPr bwMode="auto">
          <a:xfrm>
            <a:off x="5316710" y="6320753"/>
            <a:ext cx="33046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3" name="Rectangle 1803"/>
          <p:cNvSpPr>
            <a:spLocks noChangeArrowheads="1"/>
          </p:cNvSpPr>
          <p:nvPr/>
        </p:nvSpPr>
        <p:spPr bwMode="auto">
          <a:xfrm>
            <a:off x="5316710" y="6320753"/>
            <a:ext cx="33046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4" name="Rectangle 1804"/>
          <p:cNvSpPr>
            <a:spLocks noChangeArrowheads="1"/>
          </p:cNvSpPr>
          <p:nvPr/>
        </p:nvSpPr>
        <p:spPr bwMode="auto">
          <a:xfrm>
            <a:off x="5349756" y="6329014"/>
            <a:ext cx="27538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5" name="Rectangle 1805"/>
          <p:cNvSpPr>
            <a:spLocks noChangeArrowheads="1"/>
          </p:cNvSpPr>
          <p:nvPr/>
        </p:nvSpPr>
        <p:spPr bwMode="auto">
          <a:xfrm>
            <a:off x="5349756" y="6329014"/>
            <a:ext cx="27538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6" name="Rectangle 1806"/>
          <p:cNvSpPr>
            <a:spLocks noChangeArrowheads="1"/>
          </p:cNvSpPr>
          <p:nvPr/>
        </p:nvSpPr>
        <p:spPr bwMode="auto">
          <a:xfrm>
            <a:off x="5377294" y="6251907"/>
            <a:ext cx="35800" cy="1321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7" name="Rectangle 1807"/>
          <p:cNvSpPr>
            <a:spLocks noChangeArrowheads="1"/>
          </p:cNvSpPr>
          <p:nvPr/>
        </p:nvSpPr>
        <p:spPr bwMode="auto">
          <a:xfrm>
            <a:off x="5377294" y="6251907"/>
            <a:ext cx="35800" cy="1321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8" name="Rectangle 1808"/>
          <p:cNvSpPr>
            <a:spLocks noChangeArrowheads="1"/>
          </p:cNvSpPr>
          <p:nvPr/>
        </p:nvSpPr>
        <p:spPr bwMode="auto">
          <a:xfrm>
            <a:off x="5413094" y="6315245"/>
            <a:ext cx="27538" cy="6884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29" name="Rectangle 1809"/>
          <p:cNvSpPr>
            <a:spLocks noChangeArrowheads="1"/>
          </p:cNvSpPr>
          <p:nvPr/>
        </p:nvSpPr>
        <p:spPr bwMode="auto">
          <a:xfrm>
            <a:off x="5413094" y="6315245"/>
            <a:ext cx="27538" cy="68846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0" name="Rectangle 1810"/>
          <p:cNvSpPr>
            <a:spLocks noChangeArrowheads="1"/>
          </p:cNvSpPr>
          <p:nvPr/>
        </p:nvSpPr>
        <p:spPr bwMode="auto">
          <a:xfrm>
            <a:off x="5440633" y="6320753"/>
            <a:ext cx="33046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1" name="Rectangle 1811"/>
          <p:cNvSpPr>
            <a:spLocks noChangeArrowheads="1"/>
          </p:cNvSpPr>
          <p:nvPr/>
        </p:nvSpPr>
        <p:spPr bwMode="auto">
          <a:xfrm>
            <a:off x="5440633" y="6320753"/>
            <a:ext cx="33046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2" name="Rectangle 1812"/>
          <p:cNvSpPr>
            <a:spLocks noChangeArrowheads="1"/>
          </p:cNvSpPr>
          <p:nvPr/>
        </p:nvSpPr>
        <p:spPr bwMode="auto">
          <a:xfrm>
            <a:off x="5473679" y="6348291"/>
            <a:ext cx="27538" cy="35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3" name="Rectangle 1813"/>
          <p:cNvSpPr>
            <a:spLocks noChangeArrowheads="1"/>
          </p:cNvSpPr>
          <p:nvPr/>
        </p:nvSpPr>
        <p:spPr bwMode="auto">
          <a:xfrm>
            <a:off x="5473679" y="6348291"/>
            <a:ext cx="27538" cy="35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4" name="Rectangle 1814"/>
          <p:cNvSpPr>
            <a:spLocks noChangeArrowheads="1"/>
          </p:cNvSpPr>
          <p:nvPr/>
        </p:nvSpPr>
        <p:spPr bwMode="auto">
          <a:xfrm>
            <a:off x="5501217" y="6329014"/>
            <a:ext cx="35800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5" name="Rectangle 1815"/>
          <p:cNvSpPr>
            <a:spLocks noChangeArrowheads="1"/>
          </p:cNvSpPr>
          <p:nvPr/>
        </p:nvSpPr>
        <p:spPr bwMode="auto">
          <a:xfrm>
            <a:off x="5501217" y="6329014"/>
            <a:ext cx="35800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6" name="Rectangle 1816"/>
          <p:cNvSpPr>
            <a:spLocks noChangeArrowheads="1"/>
          </p:cNvSpPr>
          <p:nvPr/>
        </p:nvSpPr>
        <p:spPr bwMode="auto">
          <a:xfrm>
            <a:off x="5537017" y="6348291"/>
            <a:ext cx="33046" cy="35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7" name="Rectangle 1817"/>
          <p:cNvSpPr>
            <a:spLocks noChangeArrowheads="1"/>
          </p:cNvSpPr>
          <p:nvPr/>
        </p:nvSpPr>
        <p:spPr bwMode="auto">
          <a:xfrm>
            <a:off x="5537017" y="6348291"/>
            <a:ext cx="33046" cy="358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8" name="Rectangle 1818"/>
          <p:cNvSpPr>
            <a:spLocks noChangeArrowheads="1"/>
          </p:cNvSpPr>
          <p:nvPr/>
        </p:nvSpPr>
        <p:spPr bwMode="auto">
          <a:xfrm>
            <a:off x="5570063" y="6342784"/>
            <a:ext cx="27538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39" name="Rectangle 1819"/>
          <p:cNvSpPr>
            <a:spLocks noChangeArrowheads="1"/>
          </p:cNvSpPr>
          <p:nvPr/>
        </p:nvSpPr>
        <p:spPr bwMode="auto">
          <a:xfrm>
            <a:off x="5570063" y="6342784"/>
            <a:ext cx="27538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0" name="Rectangle 1820"/>
          <p:cNvSpPr>
            <a:spLocks noChangeArrowheads="1"/>
          </p:cNvSpPr>
          <p:nvPr/>
        </p:nvSpPr>
        <p:spPr bwMode="auto">
          <a:xfrm>
            <a:off x="5597602" y="6329014"/>
            <a:ext cx="35800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1" name="Rectangle 1821"/>
          <p:cNvSpPr>
            <a:spLocks noChangeArrowheads="1"/>
          </p:cNvSpPr>
          <p:nvPr/>
        </p:nvSpPr>
        <p:spPr bwMode="auto">
          <a:xfrm>
            <a:off x="5597602" y="6329014"/>
            <a:ext cx="35800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2" name="Rectangle 1822"/>
          <p:cNvSpPr>
            <a:spLocks noChangeArrowheads="1"/>
          </p:cNvSpPr>
          <p:nvPr/>
        </p:nvSpPr>
        <p:spPr bwMode="auto">
          <a:xfrm>
            <a:off x="5633402" y="6293214"/>
            <a:ext cx="27538" cy="908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3" name="Rectangle 1823"/>
          <p:cNvSpPr>
            <a:spLocks noChangeArrowheads="1"/>
          </p:cNvSpPr>
          <p:nvPr/>
        </p:nvSpPr>
        <p:spPr bwMode="auto">
          <a:xfrm>
            <a:off x="5633402" y="6293214"/>
            <a:ext cx="27538" cy="908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4" name="Rectangle 1824"/>
          <p:cNvSpPr>
            <a:spLocks noChangeArrowheads="1"/>
          </p:cNvSpPr>
          <p:nvPr/>
        </p:nvSpPr>
        <p:spPr bwMode="auto">
          <a:xfrm>
            <a:off x="5660940" y="6320753"/>
            <a:ext cx="33046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5" name="Rectangle 1825"/>
          <p:cNvSpPr>
            <a:spLocks noChangeArrowheads="1"/>
          </p:cNvSpPr>
          <p:nvPr/>
        </p:nvSpPr>
        <p:spPr bwMode="auto">
          <a:xfrm>
            <a:off x="5660940" y="6320753"/>
            <a:ext cx="33046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6" name="Rectangle 1826"/>
          <p:cNvSpPr>
            <a:spLocks noChangeArrowheads="1"/>
          </p:cNvSpPr>
          <p:nvPr/>
        </p:nvSpPr>
        <p:spPr bwMode="auto">
          <a:xfrm>
            <a:off x="5693986" y="6320753"/>
            <a:ext cx="27538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7" name="Rectangle 1827"/>
          <p:cNvSpPr>
            <a:spLocks noChangeArrowheads="1"/>
          </p:cNvSpPr>
          <p:nvPr/>
        </p:nvSpPr>
        <p:spPr bwMode="auto">
          <a:xfrm>
            <a:off x="5693986" y="6320753"/>
            <a:ext cx="27538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8" name="Rectangle 1828"/>
          <p:cNvSpPr>
            <a:spLocks noChangeArrowheads="1"/>
          </p:cNvSpPr>
          <p:nvPr/>
        </p:nvSpPr>
        <p:spPr bwMode="auto">
          <a:xfrm>
            <a:off x="5721524" y="6320753"/>
            <a:ext cx="35800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49" name="Rectangle 1829"/>
          <p:cNvSpPr>
            <a:spLocks noChangeArrowheads="1"/>
          </p:cNvSpPr>
          <p:nvPr/>
        </p:nvSpPr>
        <p:spPr bwMode="auto">
          <a:xfrm>
            <a:off x="5721524" y="6320753"/>
            <a:ext cx="35800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0" name="Rectangle 1830"/>
          <p:cNvSpPr>
            <a:spLocks noChangeArrowheads="1"/>
          </p:cNvSpPr>
          <p:nvPr/>
        </p:nvSpPr>
        <p:spPr bwMode="auto">
          <a:xfrm>
            <a:off x="5757324" y="6287707"/>
            <a:ext cx="33046" cy="9638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1" name="Rectangle 1831"/>
          <p:cNvSpPr>
            <a:spLocks noChangeArrowheads="1"/>
          </p:cNvSpPr>
          <p:nvPr/>
        </p:nvSpPr>
        <p:spPr bwMode="auto">
          <a:xfrm>
            <a:off x="5757324" y="6287707"/>
            <a:ext cx="33046" cy="96384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2" name="Rectangle 1832"/>
          <p:cNvSpPr>
            <a:spLocks noChangeArrowheads="1"/>
          </p:cNvSpPr>
          <p:nvPr/>
        </p:nvSpPr>
        <p:spPr bwMode="auto">
          <a:xfrm>
            <a:off x="5790370" y="6329014"/>
            <a:ext cx="27538" cy="550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3" name="Rectangle 1833"/>
          <p:cNvSpPr>
            <a:spLocks noChangeArrowheads="1"/>
          </p:cNvSpPr>
          <p:nvPr/>
        </p:nvSpPr>
        <p:spPr bwMode="auto">
          <a:xfrm>
            <a:off x="5790370" y="6329014"/>
            <a:ext cx="27538" cy="5507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4" name="Rectangle 1834"/>
          <p:cNvSpPr>
            <a:spLocks noChangeArrowheads="1"/>
          </p:cNvSpPr>
          <p:nvPr/>
        </p:nvSpPr>
        <p:spPr bwMode="auto">
          <a:xfrm>
            <a:off x="5817909" y="6320753"/>
            <a:ext cx="35800" cy="633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5" name="Rectangle 1835"/>
          <p:cNvSpPr>
            <a:spLocks noChangeArrowheads="1"/>
          </p:cNvSpPr>
          <p:nvPr/>
        </p:nvSpPr>
        <p:spPr bwMode="auto">
          <a:xfrm>
            <a:off x="5817909" y="6320753"/>
            <a:ext cx="35800" cy="633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6" name="Rectangle 1836"/>
          <p:cNvSpPr>
            <a:spLocks noChangeArrowheads="1"/>
          </p:cNvSpPr>
          <p:nvPr/>
        </p:nvSpPr>
        <p:spPr bwMode="auto">
          <a:xfrm>
            <a:off x="5853709" y="6342784"/>
            <a:ext cx="27538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7" name="Rectangle 1837"/>
          <p:cNvSpPr>
            <a:spLocks noChangeArrowheads="1"/>
          </p:cNvSpPr>
          <p:nvPr/>
        </p:nvSpPr>
        <p:spPr bwMode="auto">
          <a:xfrm>
            <a:off x="5853709" y="6342784"/>
            <a:ext cx="27538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59" name="Rectangle 1839"/>
          <p:cNvSpPr>
            <a:spLocks noChangeArrowheads="1"/>
          </p:cNvSpPr>
          <p:nvPr/>
        </p:nvSpPr>
        <p:spPr bwMode="auto">
          <a:xfrm>
            <a:off x="5881247" y="6342782"/>
            <a:ext cx="33046" cy="4130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0" name="Rectangle 1840"/>
          <p:cNvSpPr>
            <a:spLocks noChangeArrowheads="1"/>
          </p:cNvSpPr>
          <p:nvPr/>
        </p:nvSpPr>
        <p:spPr bwMode="auto">
          <a:xfrm>
            <a:off x="5881247" y="6342782"/>
            <a:ext cx="33046" cy="4130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1" name="Rectangle 1841"/>
          <p:cNvSpPr>
            <a:spLocks noChangeArrowheads="1"/>
          </p:cNvSpPr>
          <p:nvPr/>
        </p:nvSpPr>
        <p:spPr bwMode="auto">
          <a:xfrm>
            <a:off x="5914294" y="6384090"/>
            <a:ext cx="27538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2" name="Rectangle 1842"/>
          <p:cNvSpPr>
            <a:spLocks noChangeArrowheads="1"/>
          </p:cNvSpPr>
          <p:nvPr/>
        </p:nvSpPr>
        <p:spPr bwMode="auto">
          <a:xfrm>
            <a:off x="5914294" y="6384090"/>
            <a:ext cx="27538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3" name="Rectangle 1843"/>
          <p:cNvSpPr>
            <a:spLocks noChangeArrowheads="1"/>
          </p:cNvSpPr>
          <p:nvPr/>
        </p:nvSpPr>
        <p:spPr bwMode="auto">
          <a:xfrm>
            <a:off x="5941832" y="6384090"/>
            <a:ext cx="35799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" name="Rectangle 1844"/>
          <p:cNvSpPr>
            <a:spLocks noChangeArrowheads="1"/>
          </p:cNvSpPr>
          <p:nvPr/>
        </p:nvSpPr>
        <p:spPr bwMode="auto">
          <a:xfrm>
            <a:off x="5941832" y="6384090"/>
            <a:ext cx="35799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" name="Rectangle 1845"/>
          <p:cNvSpPr>
            <a:spLocks noChangeArrowheads="1"/>
          </p:cNvSpPr>
          <p:nvPr/>
        </p:nvSpPr>
        <p:spPr bwMode="auto">
          <a:xfrm>
            <a:off x="5977631" y="6384090"/>
            <a:ext cx="27538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6" name="Rectangle 1846"/>
          <p:cNvSpPr>
            <a:spLocks noChangeArrowheads="1"/>
          </p:cNvSpPr>
          <p:nvPr/>
        </p:nvSpPr>
        <p:spPr bwMode="auto">
          <a:xfrm>
            <a:off x="5977631" y="6384090"/>
            <a:ext cx="27538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85" name="Line 1865"/>
          <p:cNvSpPr>
            <a:spLocks noChangeShapeType="1"/>
          </p:cNvSpPr>
          <p:nvPr/>
        </p:nvSpPr>
        <p:spPr bwMode="auto">
          <a:xfrm>
            <a:off x="4787972" y="6384090"/>
            <a:ext cx="1506349" cy="275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86" name="Freeform 1866"/>
          <p:cNvSpPr>
            <a:spLocks/>
          </p:cNvSpPr>
          <p:nvPr/>
        </p:nvSpPr>
        <p:spPr bwMode="auto">
          <a:xfrm>
            <a:off x="4801742" y="6301475"/>
            <a:ext cx="1470550" cy="74355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10" y="27"/>
              </a:cxn>
              <a:cxn ang="0">
                <a:pos x="22" y="27"/>
              </a:cxn>
              <a:cxn ang="0">
                <a:pos x="32" y="27"/>
              </a:cxn>
              <a:cxn ang="0">
                <a:pos x="45" y="27"/>
              </a:cxn>
              <a:cxn ang="0">
                <a:pos x="57" y="27"/>
              </a:cxn>
              <a:cxn ang="0">
                <a:pos x="67" y="27"/>
              </a:cxn>
              <a:cxn ang="0">
                <a:pos x="80" y="27"/>
              </a:cxn>
              <a:cxn ang="0">
                <a:pos x="90" y="27"/>
              </a:cxn>
              <a:cxn ang="0">
                <a:pos x="102" y="27"/>
              </a:cxn>
              <a:cxn ang="0">
                <a:pos x="112" y="27"/>
              </a:cxn>
              <a:cxn ang="0">
                <a:pos x="125" y="27"/>
              </a:cxn>
              <a:cxn ang="0">
                <a:pos x="137" y="27"/>
              </a:cxn>
              <a:cxn ang="0">
                <a:pos x="147" y="27"/>
              </a:cxn>
              <a:cxn ang="0">
                <a:pos x="160" y="27"/>
              </a:cxn>
              <a:cxn ang="0">
                <a:pos x="170" y="22"/>
              </a:cxn>
              <a:cxn ang="0">
                <a:pos x="182" y="17"/>
              </a:cxn>
              <a:cxn ang="0">
                <a:pos x="192" y="12"/>
              </a:cxn>
              <a:cxn ang="0">
                <a:pos x="204" y="10"/>
              </a:cxn>
              <a:cxn ang="0">
                <a:pos x="214" y="2"/>
              </a:cxn>
              <a:cxn ang="0">
                <a:pos x="227" y="0"/>
              </a:cxn>
              <a:cxn ang="0">
                <a:pos x="239" y="2"/>
              </a:cxn>
              <a:cxn ang="0">
                <a:pos x="249" y="10"/>
              </a:cxn>
              <a:cxn ang="0">
                <a:pos x="262" y="12"/>
              </a:cxn>
              <a:cxn ang="0">
                <a:pos x="272" y="15"/>
              </a:cxn>
              <a:cxn ang="0">
                <a:pos x="284" y="15"/>
              </a:cxn>
              <a:cxn ang="0">
                <a:pos x="294" y="12"/>
              </a:cxn>
              <a:cxn ang="0">
                <a:pos x="307" y="10"/>
              </a:cxn>
              <a:cxn ang="0">
                <a:pos x="319" y="5"/>
              </a:cxn>
              <a:cxn ang="0">
                <a:pos x="329" y="5"/>
              </a:cxn>
              <a:cxn ang="0">
                <a:pos x="342" y="2"/>
              </a:cxn>
              <a:cxn ang="0">
                <a:pos x="352" y="2"/>
              </a:cxn>
              <a:cxn ang="0">
                <a:pos x="364" y="5"/>
              </a:cxn>
              <a:cxn ang="0">
                <a:pos x="374" y="10"/>
              </a:cxn>
              <a:cxn ang="0">
                <a:pos x="387" y="15"/>
              </a:cxn>
              <a:cxn ang="0">
                <a:pos x="397" y="22"/>
              </a:cxn>
              <a:cxn ang="0">
                <a:pos x="409" y="25"/>
              </a:cxn>
              <a:cxn ang="0">
                <a:pos x="422" y="27"/>
              </a:cxn>
              <a:cxn ang="0">
                <a:pos x="432" y="27"/>
              </a:cxn>
              <a:cxn ang="0">
                <a:pos x="444" y="27"/>
              </a:cxn>
              <a:cxn ang="0">
                <a:pos x="454" y="27"/>
              </a:cxn>
              <a:cxn ang="0">
                <a:pos x="467" y="27"/>
              </a:cxn>
              <a:cxn ang="0">
                <a:pos x="477" y="27"/>
              </a:cxn>
              <a:cxn ang="0">
                <a:pos x="489" y="27"/>
              </a:cxn>
              <a:cxn ang="0">
                <a:pos x="502" y="27"/>
              </a:cxn>
              <a:cxn ang="0">
                <a:pos x="512" y="27"/>
              </a:cxn>
              <a:cxn ang="0">
                <a:pos x="524" y="27"/>
              </a:cxn>
              <a:cxn ang="0">
                <a:pos x="534" y="27"/>
              </a:cxn>
            </a:cxnLst>
            <a:rect l="0" t="0" r="r" b="b"/>
            <a:pathLst>
              <a:path w="534" h="27">
                <a:moveTo>
                  <a:pt x="0" y="27"/>
                </a:moveTo>
                <a:lnTo>
                  <a:pt x="10" y="27"/>
                </a:lnTo>
                <a:lnTo>
                  <a:pt x="22" y="27"/>
                </a:lnTo>
                <a:lnTo>
                  <a:pt x="32" y="27"/>
                </a:lnTo>
                <a:lnTo>
                  <a:pt x="45" y="27"/>
                </a:lnTo>
                <a:lnTo>
                  <a:pt x="57" y="27"/>
                </a:lnTo>
                <a:lnTo>
                  <a:pt x="67" y="27"/>
                </a:lnTo>
                <a:lnTo>
                  <a:pt x="80" y="27"/>
                </a:lnTo>
                <a:lnTo>
                  <a:pt x="90" y="27"/>
                </a:lnTo>
                <a:lnTo>
                  <a:pt x="102" y="27"/>
                </a:lnTo>
                <a:lnTo>
                  <a:pt x="112" y="27"/>
                </a:lnTo>
                <a:lnTo>
                  <a:pt x="125" y="27"/>
                </a:lnTo>
                <a:lnTo>
                  <a:pt x="137" y="27"/>
                </a:lnTo>
                <a:lnTo>
                  <a:pt x="147" y="27"/>
                </a:lnTo>
                <a:lnTo>
                  <a:pt x="160" y="27"/>
                </a:lnTo>
                <a:lnTo>
                  <a:pt x="170" y="22"/>
                </a:lnTo>
                <a:lnTo>
                  <a:pt x="182" y="17"/>
                </a:lnTo>
                <a:lnTo>
                  <a:pt x="192" y="12"/>
                </a:lnTo>
                <a:lnTo>
                  <a:pt x="204" y="10"/>
                </a:lnTo>
                <a:lnTo>
                  <a:pt x="214" y="2"/>
                </a:lnTo>
                <a:lnTo>
                  <a:pt x="227" y="0"/>
                </a:lnTo>
                <a:lnTo>
                  <a:pt x="239" y="2"/>
                </a:lnTo>
                <a:lnTo>
                  <a:pt x="249" y="10"/>
                </a:lnTo>
                <a:lnTo>
                  <a:pt x="262" y="12"/>
                </a:lnTo>
                <a:lnTo>
                  <a:pt x="272" y="15"/>
                </a:lnTo>
                <a:lnTo>
                  <a:pt x="284" y="15"/>
                </a:lnTo>
                <a:lnTo>
                  <a:pt x="294" y="12"/>
                </a:lnTo>
                <a:lnTo>
                  <a:pt x="307" y="10"/>
                </a:lnTo>
                <a:lnTo>
                  <a:pt x="319" y="5"/>
                </a:lnTo>
                <a:lnTo>
                  <a:pt x="329" y="5"/>
                </a:lnTo>
                <a:lnTo>
                  <a:pt x="342" y="2"/>
                </a:lnTo>
                <a:lnTo>
                  <a:pt x="352" y="2"/>
                </a:lnTo>
                <a:lnTo>
                  <a:pt x="364" y="5"/>
                </a:lnTo>
                <a:lnTo>
                  <a:pt x="374" y="10"/>
                </a:lnTo>
                <a:lnTo>
                  <a:pt x="387" y="15"/>
                </a:lnTo>
                <a:lnTo>
                  <a:pt x="397" y="22"/>
                </a:lnTo>
                <a:lnTo>
                  <a:pt x="409" y="25"/>
                </a:lnTo>
                <a:lnTo>
                  <a:pt x="422" y="27"/>
                </a:lnTo>
                <a:lnTo>
                  <a:pt x="432" y="27"/>
                </a:lnTo>
                <a:lnTo>
                  <a:pt x="444" y="27"/>
                </a:lnTo>
                <a:lnTo>
                  <a:pt x="454" y="27"/>
                </a:lnTo>
                <a:lnTo>
                  <a:pt x="467" y="27"/>
                </a:lnTo>
                <a:lnTo>
                  <a:pt x="477" y="27"/>
                </a:lnTo>
                <a:lnTo>
                  <a:pt x="489" y="27"/>
                </a:lnTo>
                <a:lnTo>
                  <a:pt x="502" y="27"/>
                </a:lnTo>
                <a:lnTo>
                  <a:pt x="512" y="27"/>
                </a:lnTo>
                <a:lnTo>
                  <a:pt x="524" y="27"/>
                </a:lnTo>
                <a:lnTo>
                  <a:pt x="534" y="27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88" name="Rectangle 1868"/>
          <p:cNvSpPr>
            <a:spLocks noChangeArrowheads="1"/>
          </p:cNvSpPr>
          <p:nvPr/>
        </p:nvSpPr>
        <p:spPr bwMode="auto">
          <a:xfrm>
            <a:off x="6773492" y="5392708"/>
            <a:ext cx="1506349" cy="991382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89" name="Line 1869"/>
          <p:cNvSpPr>
            <a:spLocks noChangeShapeType="1"/>
          </p:cNvSpPr>
          <p:nvPr/>
        </p:nvSpPr>
        <p:spPr bwMode="auto">
          <a:xfrm>
            <a:off x="6773492" y="6384090"/>
            <a:ext cx="1506349" cy="275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90" name="Line 1870"/>
          <p:cNvSpPr>
            <a:spLocks noChangeShapeType="1"/>
          </p:cNvSpPr>
          <p:nvPr/>
        </p:nvSpPr>
        <p:spPr bwMode="auto">
          <a:xfrm flipV="1">
            <a:off x="6773492" y="5392708"/>
            <a:ext cx="2753" cy="99138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25" name="Rectangle 1905"/>
          <p:cNvSpPr>
            <a:spLocks noChangeArrowheads="1"/>
          </p:cNvSpPr>
          <p:nvPr/>
        </p:nvSpPr>
        <p:spPr bwMode="auto">
          <a:xfrm>
            <a:off x="7302229" y="6384090"/>
            <a:ext cx="35799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26" name="Rectangle 1906"/>
          <p:cNvSpPr>
            <a:spLocks noChangeArrowheads="1"/>
          </p:cNvSpPr>
          <p:nvPr/>
        </p:nvSpPr>
        <p:spPr bwMode="auto">
          <a:xfrm>
            <a:off x="7302229" y="6384090"/>
            <a:ext cx="35799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27" name="Rectangle 1907"/>
          <p:cNvSpPr>
            <a:spLocks noChangeArrowheads="1"/>
          </p:cNvSpPr>
          <p:nvPr/>
        </p:nvSpPr>
        <p:spPr bwMode="auto">
          <a:xfrm>
            <a:off x="7338028" y="6384090"/>
            <a:ext cx="27538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28" name="Rectangle 1908"/>
          <p:cNvSpPr>
            <a:spLocks noChangeArrowheads="1"/>
          </p:cNvSpPr>
          <p:nvPr/>
        </p:nvSpPr>
        <p:spPr bwMode="auto">
          <a:xfrm>
            <a:off x="7338028" y="6384090"/>
            <a:ext cx="27538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29" name="Rectangle 1909"/>
          <p:cNvSpPr>
            <a:spLocks noChangeArrowheads="1"/>
          </p:cNvSpPr>
          <p:nvPr/>
        </p:nvSpPr>
        <p:spPr bwMode="auto">
          <a:xfrm>
            <a:off x="7365566" y="6384090"/>
            <a:ext cx="33046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0" name="Rectangle 1910"/>
          <p:cNvSpPr>
            <a:spLocks noChangeArrowheads="1"/>
          </p:cNvSpPr>
          <p:nvPr/>
        </p:nvSpPr>
        <p:spPr bwMode="auto">
          <a:xfrm>
            <a:off x="7365566" y="6384090"/>
            <a:ext cx="33046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1" name="Rectangle 1911"/>
          <p:cNvSpPr>
            <a:spLocks noChangeArrowheads="1"/>
          </p:cNvSpPr>
          <p:nvPr/>
        </p:nvSpPr>
        <p:spPr bwMode="auto">
          <a:xfrm>
            <a:off x="7398612" y="6384090"/>
            <a:ext cx="27538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2" name="Rectangle 1912"/>
          <p:cNvSpPr>
            <a:spLocks noChangeArrowheads="1"/>
          </p:cNvSpPr>
          <p:nvPr/>
        </p:nvSpPr>
        <p:spPr bwMode="auto">
          <a:xfrm>
            <a:off x="7398612" y="6384090"/>
            <a:ext cx="27538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3" name="Rectangle 1913"/>
          <p:cNvSpPr>
            <a:spLocks noChangeArrowheads="1"/>
          </p:cNvSpPr>
          <p:nvPr/>
        </p:nvSpPr>
        <p:spPr bwMode="auto">
          <a:xfrm>
            <a:off x="7426151" y="6370320"/>
            <a:ext cx="35799" cy="1377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4" name="Rectangle 1914"/>
          <p:cNvSpPr>
            <a:spLocks noChangeArrowheads="1"/>
          </p:cNvSpPr>
          <p:nvPr/>
        </p:nvSpPr>
        <p:spPr bwMode="auto">
          <a:xfrm>
            <a:off x="7426151" y="6370320"/>
            <a:ext cx="35799" cy="1377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5" name="Rectangle 1915"/>
          <p:cNvSpPr>
            <a:spLocks noChangeArrowheads="1"/>
          </p:cNvSpPr>
          <p:nvPr/>
        </p:nvSpPr>
        <p:spPr bwMode="auto">
          <a:xfrm>
            <a:off x="7461951" y="6384090"/>
            <a:ext cx="27538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6" name="Rectangle 1916"/>
          <p:cNvSpPr>
            <a:spLocks noChangeArrowheads="1"/>
          </p:cNvSpPr>
          <p:nvPr/>
        </p:nvSpPr>
        <p:spPr bwMode="auto">
          <a:xfrm>
            <a:off x="7461951" y="6384090"/>
            <a:ext cx="27538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7" name="Rectangle 1917"/>
          <p:cNvSpPr>
            <a:spLocks noChangeArrowheads="1"/>
          </p:cNvSpPr>
          <p:nvPr/>
        </p:nvSpPr>
        <p:spPr bwMode="auto">
          <a:xfrm>
            <a:off x="7489490" y="6384090"/>
            <a:ext cx="33046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8" name="Rectangle 1918"/>
          <p:cNvSpPr>
            <a:spLocks noChangeArrowheads="1"/>
          </p:cNvSpPr>
          <p:nvPr/>
        </p:nvSpPr>
        <p:spPr bwMode="auto">
          <a:xfrm>
            <a:off x="7489490" y="6384090"/>
            <a:ext cx="33046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39" name="Rectangle 1919"/>
          <p:cNvSpPr>
            <a:spLocks noChangeArrowheads="1"/>
          </p:cNvSpPr>
          <p:nvPr/>
        </p:nvSpPr>
        <p:spPr bwMode="auto">
          <a:xfrm>
            <a:off x="7522536" y="6384090"/>
            <a:ext cx="35799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0" name="Rectangle 1920"/>
          <p:cNvSpPr>
            <a:spLocks noChangeArrowheads="1"/>
          </p:cNvSpPr>
          <p:nvPr/>
        </p:nvSpPr>
        <p:spPr bwMode="auto">
          <a:xfrm>
            <a:off x="7522536" y="6384090"/>
            <a:ext cx="35799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1" name="Rectangle 1921"/>
          <p:cNvSpPr>
            <a:spLocks noChangeArrowheads="1"/>
          </p:cNvSpPr>
          <p:nvPr/>
        </p:nvSpPr>
        <p:spPr bwMode="auto">
          <a:xfrm>
            <a:off x="7558335" y="6370320"/>
            <a:ext cx="27538" cy="1377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2" name="Rectangle 1922"/>
          <p:cNvSpPr>
            <a:spLocks noChangeArrowheads="1"/>
          </p:cNvSpPr>
          <p:nvPr/>
        </p:nvSpPr>
        <p:spPr bwMode="auto">
          <a:xfrm>
            <a:off x="7558335" y="6370320"/>
            <a:ext cx="27538" cy="1377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3" name="Rectangle 1923"/>
          <p:cNvSpPr>
            <a:spLocks noChangeArrowheads="1"/>
          </p:cNvSpPr>
          <p:nvPr/>
        </p:nvSpPr>
        <p:spPr bwMode="auto">
          <a:xfrm>
            <a:off x="7585873" y="6384090"/>
            <a:ext cx="33046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4" name="Rectangle 1924"/>
          <p:cNvSpPr>
            <a:spLocks noChangeArrowheads="1"/>
          </p:cNvSpPr>
          <p:nvPr/>
        </p:nvSpPr>
        <p:spPr bwMode="auto">
          <a:xfrm>
            <a:off x="7585873" y="6384090"/>
            <a:ext cx="33046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5" name="Rectangle 1925"/>
          <p:cNvSpPr>
            <a:spLocks noChangeArrowheads="1"/>
          </p:cNvSpPr>
          <p:nvPr/>
        </p:nvSpPr>
        <p:spPr bwMode="auto">
          <a:xfrm>
            <a:off x="7618919" y="6384090"/>
            <a:ext cx="27538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6" name="Rectangle 1926"/>
          <p:cNvSpPr>
            <a:spLocks noChangeArrowheads="1"/>
          </p:cNvSpPr>
          <p:nvPr/>
        </p:nvSpPr>
        <p:spPr bwMode="auto">
          <a:xfrm>
            <a:off x="7618919" y="6384090"/>
            <a:ext cx="27538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7" name="Rectangle 1927"/>
          <p:cNvSpPr>
            <a:spLocks noChangeArrowheads="1"/>
          </p:cNvSpPr>
          <p:nvPr/>
        </p:nvSpPr>
        <p:spPr bwMode="auto">
          <a:xfrm>
            <a:off x="7646458" y="6384090"/>
            <a:ext cx="35799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8" name="Rectangle 1928"/>
          <p:cNvSpPr>
            <a:spLocks noChangeArrowheads="1"/>
          </p:cNvSpPr>
          <p:nvPr/>
        </p:nvSpPr>
        <p:spPr bwMode="auto">
          <a:xfrm>
            <a:off x="7646458" y="6384090"/>
            <a:ext cx="35799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49" name="Rectangle 1929"/>
          <p:cNvSpPr>
            <a:spLocks noChangeArrowheads="1"/>
          </p:cNvSpPr>
          <p:nvPr/>
        </p:nvSpPr>
        <p:spPr bwMode="auto">
          <a:xfrm>
            <a:off x="7682259" y="6370320"/>
            <a:ext cx="27538" cy="1377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0" name="Rectangle 1930"/>
          <p:cNvSpPr>
            <a:spLocks noChangeArrowheads="1"/>
          </p:cNvSpPr>
          <p:nvPr/>
        </p:nvSpPr>
        <p:spPr bwMode="auto">
          <a:xfrm>
            <a:off x="7682259" y="6370320"/>
            <a:ext cx="27538" cy="1377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1" name="Rectangle 1931"/>
          <p:cNvSpPr>
            <a:spLocks noChangeArrowheads="1"/>
          </p:cNvSpPr>
          <p:nvPr/>
        </p:nvSpPr>
        <p:spPr bwMode="auto">
          <a:xfrm>
            <a:off x="7709797" y="6384090"/>
            <a:ext cx="33046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2" name="Rectangle 1932"/>
          <p:cNvSpPr>
            <a:spLocks noChangeArrowheads="1"/>
          </p:cNvSpPr>
          <p:nvPr/>
        </p:nvSpPr>
        <p:spPr bwMode="auto">
          <a:xfrm>
            <a:off x="7709797" y="6384090"/>
            <a:ext cx="33046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3" name="Rectangle 1933"/>
          <p:cNvSpPr>
            <a:spLocks noChangeArrowheads="1"/>
          </p:cNvSpPr>
          <p:nvPr/>
        </p:nvSpPr>
        <p:spPr bwMode="auto">
          <a:xfrm>
            <a:off x="7742843" y="6384090"/>
            <a:ext cx="35799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4" name="Rectangle 1934"/>
          <p:cNvSpPr>
            <a:spLocks noChangeArrowheads="1"/>
          </p:cNvSpPr>
          <p:nvPr/>
        </p:nvSpPr>
        <p:spPr bwMode="auto">
          <a:xfrm>
            <a:off x="7742843" y="6384090"/>
            <a:ext cx="35799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5" name="Rectangle 1935"/>
          <p:cNvSpPr>
            <a:spLocks noChangeArrowheads="1"/>
          </p:cNvSpPr>
          <p:nvPr/>
        </p:nvSpPr>
        <p:spPr bwMode="auto">
          <a:xfrm>
            <a:off x="7778642" y="6370320"/>
            <a:ext cx="27538" cy="1377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6" name="Rectangle 1936"/>
          <p:cNvSpPr>
            <a:spLocks noChangeArrowheads="1"/>
          </p:cNvSpPr>
          <p:nvPr/>
        </p:nvSpPr>
        <p:spPr bwMode="auto">
          <a:xfrm>
            <a:off x="7778642" y="6370320"/>
            <a:ext cx="27538" cy="1377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7" name="Rectangle 1937"/>
          <p:cNvSpPr>
            <a:spLocks noChangeArrowheads="1"/>
          </p:cNvSpPr>
          <p:nvPr/>
        </p:nvSpPr>
        <p:spPr bwMode="auto">
          <a:xfrm>
            <a:off x="7806181" y="6384090"/>
            <a:ext cx="33046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8" name="Rectangle 1938"/>
          <p:cNvSpPr>
            <a:spLocks noChangeArrowheads="1"/>
          </p:cNvSpPr>
          <p:nvPr/>
        </p:nvSpPr>
        <p:spPr bwMode="auto">
          <a:xfrm>
            <a:off x="7806181" y="6384090"/>
            <a:ext cx="33046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59" name="Rectangle 1939"/>
          <p:cNvSpPr>
            <a:spLocks noChangeArrowheads="1"/>
          </p:cNvSpPr>
          <p:nvPr/>
        </p:nvSpPr>
        <p:spPr bwMode="auto">
          <a:xfrm>
            <a:off x="7839227" y="6370320"/>
            <a:ext cx="27538" cy="1377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0" name="Rectangle 1940"/>
          <p:cNvSpPr>
            <a:spLocks noChangeArrowheads="1"/>
          </p:cNvSpPr>
          <p:nvPr/>
        </p:nvSpPr>
        <p:spPr bwMode="auto">
          <a:xfrm>
            <a:off x="7839227" y="6370320"/>
            <a:ext cx="27538" cy="1377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1" name="Rectangle 1941"/>
          <p:cNvSpPr>
            <a:spLocks noChangeArrowheads="1"/>
          </p:cNvSpPr>
          <p:nvPr/>
        </p:nvSpPr>
        <p:spPr bwMode="auto">
          <a:xfrm>
            <a:off x="7866765" y="6384090"/>
            <a:ext cx="35799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2" name="Rectangle 1942"/>
          <p:cNvSpPr>
            <a:spLocks noChangeArrowheads="1"/>
          </p:cNvSpPr>
          <p:nvPr/>
        </p:nvSpPr>
        <p:spPr bwMode="auto">
          <a:xfrm>
            <a:off x="7866765" y="6384090"/>
            <a:ext cx="35799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3" name="Rectangle 1943"/>
          <p:cNvSpPr>
            <a:spLocks noChangeArrowheads="1"/>
          </p:cNvSpPr>
          <p:nvPr/>
        </p:nvSpPr>
        <p:spPr bwMode="auto">
          <a:xfrm>
            <a:off x="7902566" y="6384090"/>
            <a:ext cx="27538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4" name="Rectangle 1944"/>
          <p:cNvSpPr>
            <a:spLocks noChangeArrowheads="1"/>
          </p:cNvSpPr>
          <p:nvPr/>
        </p:nvSpPr>
        <p:spPr bwMode="auto">
          <a:xfrm>
            <a:off x="7902566" y="6384090"/>
            <a:ext cx="27538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5" name="Rectangle 1945"/>
          <p:cNvSpPr>
            <a:spLocks noChangeArrowheads="1"/>
          </p:cNvSpPr>
          <p:nvPr/>
        </p:nvSpPr>
        <p:spPr bwMode="auto">
          <a:xfrm>
            <a:off x="7930104" y="6384090"/>
            <a:ext cx="33046" cy="275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6" name="Rectangle 1946"/>
          <p:cNvSpPr>
            <a:spLocks noChangeArrowheads="1"/>
          </p:cNvSpPr>
          <p:nvPr/>
        </p:nvSpPr>
        <p:spPr bwMode="auto">
          <a:xfrm>
            <a:off x="7930104" y="6384090"/>
            <a:ext cx="33046" cy="275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87" name="Line 1967"/>
          <p:cNvSpPr>
            <a:spLocks noChangeShapeType="1"/>
          </p:cNvSpPr>
          <p:nvPr/>
        </p:nvSpPr>
        <p:spPr bwMode="auto">
          <a:xfrm>
            <a:off x="6773492" y="6384090"/>
            <a:ext cx="1506349" cy="275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88" name="Freeform 1968"/>
          <p:cNvSpPr>
            <a:spLocks/>
          </p:cNvSpPr>
          <p:nvPr/>
        </p:nvSpPr>
        <p:spPr bwMode="auto">
          <a:xfrm>
            <a:off x="6787260" y="6375828"/>
            <a:ext cx="1470550" cy="27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0"/>
              </a:cxn>
              <a:cxn ang="0">
                <a:pos x="23" y="0"/>
              </a:cxn>
              <a:cxn ang="0">
                <a:pos x="33" y="0"/>
              </a:cxn>
              <a:cxn ang="0">
                <a:pos x="45" y="0"/>
              </a:cxn>
              <a:cxn ang="0">
                <a:pos x="58" y="0"/>
              </a:cxn>
              <a:cxn ang="0">
                <a:pos x="68" y="0"/>
              </a:cxn>
              <a:cxn ang="0">
                <a:pos x="80" y="0"/>
              </a:cxn>
              <a:cxn ang="0">
                <a:pos x="90" y="0"/>
              </a:cxn>
              <a:cxn ang="0">
                <a:pos x="103" y="0"/>
              </a:cxn>
              <a:cxn ang="0">
                <a:pos x="113" y="0"/>
              </a:cxn>
              <a:cxn ang="0">
                <a:pos x="125" y="0"/>
              </a:cxn>
              <a:cxn ang="0">
                <a:pos x="138" y="0"/>
              </a:cxn>
              <a:cxn ang="0">
                <a:pos x="148" y="0"/>
              </a:cxn>
              <a:cxn ang="0">
                <a:pos x="160" y="0"/>
              </a:cxn>
              <a:cxn ang="0">
                <a:pos x="170" y="0"/>
              </a:cxn>
              <a:cxn ang="0">
                <a:pos x="182" y="0"/>
              </a:cxn>
              <a:cxn ang="0">
                <a:pos x="192" y="0"/>
              </a:cxn>
              <a:cxn ang="0">
                <a:pos x="205" y="0"/>
              </a:cxn>
              <a:cxn ang="0">
                <a:pos x="215" y="0"/>
              </a:cxn>
              <a:cxn ang="0">
                <a:pos x="227" y="0"/>
              </a:cxn>
              <a:cxn ang="0">
                <a:pos x="240" y="0"/>
              </a:cxn>
              <a:cxn ang="0">
                <a:pos x="250" y="0"/>
              </a:cxn>
              <a:cxn ang="0">
                <a:pos x="262" y="0"/>
              </a:cxn>
              <a:cxn ang="0">
                <a:pos x="272" y="0"/>
              </a:cxn>
              <a:cxn ang="0">
                <a:pos x="285" y="0"/>
              </a:cxn>
              <a:cxn ang="0">
                <a:pos x="295" y="0"/>
              </a:cxn>
              <a:cxn ang="0">
                <a:pos x="307" y="0"/>
              </a:cxn>
              <a:cxn ang="0">
                <a:pos x="320" y="0"/>
              </a:cxn>
              <a:cxn ang="0">
                <a:pos x="330" y="0"/>
              </a:cxn>
              <a:cxn ang="0">
                <a:pos x="342" y="0"/>
              </a:cxn>
              <a:cxn ang="0">
                <a:pos x="352" y="0"/>
              </a:cxn>
              <a:cxn ang="0">
                <a:pos x="365" y="0"/>
              </a:cxn>
              <a:cxn ang="0">
                <a:pos x="375" y="0"/>
              </a:cxn>
              <a:cxn ang="0">
                <a:pos x="387" y="0"/>
              </a:cxn>
              <a:cxn ang="0">
                <a:pos x="397" y="0"/>
              </a:cxn>
              <a:cxn ang="0">
                <a:pos x="410" y="0"/>
              </a:cxn>
              <a:cxn ang="0">
                <a:pos x="422" y="0"/>
              </a:cxn>
              <a:cxn ang="0">
                <a:pos x="432" y="0"/>
              </a:cxn>
              <a:cxn ang="0">
                <a:pos x="445" y="0"/>
              </a:cxn>
              <a:cxn ang="0">
                <a:pos x="455" y="0"/>
              </a:cxn>
              <a:cxn ang="0">
                <a:pos x="467" y="0"/>
              </a:cxn>
              <a:cxn ang="0">
                <a:pos x="477" y="0"/>
              </a:cxn>
              <a:cxn ang="0">
                <a:pos x="490" y="0"/>
              </a:cxn>
              <a:cxn ang="0">
                <a:pos x="502" y="0"/>
              </a:cxn>
              <a:cxn ang="0">
                <a:pos x="512" y="0"/>
              </a:cxn>
              <a:cxn ang="0">
                <a:pos x="524" y="0"/>
              </a:cxn>
              <a:cxn ang="0">
                <a:pos x="534" y="0"/>
              </a:cxn>
            </a:cxnLst>
            <a:rect l="0" t="0" r="r" b="b"/>
            <a:pathLst>
              <a:path w="534">
                <a:moveTo>
                  <a:pt x="0" y="0"/>
                </a:moveTo>
                <a:lnTo>
                  <a:pt x="10" y="0"/>
                </a:lnTo>
                <a:lnTo>
                  <a:pt x="23" y="0"/>
                </a:lnTo>
                <a:lnTo>
                  <a:pt x="33" y="0"/>
                </a:lnTo>
                <a:lnTo>
                  <a:pt x="45" y="0"/>
                </a:lnTo>
                <a:lnTo>
                  <a:pt x="58" y="0"/>
                </a:lnTo>
                <a:lnTo>
                  <a:pt x="68" y="0"/>
                </a:lnTo>
                <a:lnTo>
                  <a:pt x="80" y="0"/>
                </a:lnTo>
                <a:lnTo>
                  <a:pt x="90" y="0"/>
                </a:lnTo>
                <a:lnTo>
                  <a:pt x="103" y="0"/>
                </a:lnTo>
                <a:lnTo>
                  <a:pt x="113" y="0"/>
                </a:lnTo>
                <a:lnTo>
                  <a:pt x="125" y="0"/>
                </a:lnTo>
                <a:lnTo>
                  <a:pt x="138" y="0"/>
                </a:lnTo>
                <a:lnTo>
                  <a:pt x="148" y="0"/>
                </a:lnTo>
                <a:lnTo>
                  <a:pt x="160" y="0"/>
                </a:lnTo>
                <a:lnTo>
                  <a:pt x="170" y="0"/>
                </a:lnTo>
                <a:lnTo>
                  <a:pt x="182" y="0"/>
                </a:lnTo>
                <a:lnTo>
                  <a:pt x="192" y="0"/>
                </a:lnTo>
                <a:lnTo>
                  <a:pt x="205" y="0"/>
                </a:lnTo>
                <a:lnTo>
                  <a:pt x="215" y="0"/>
                </a:lnTo>
                <a:lnTo>
                  <a:pt x="227" y="0"/>
                </a:lnTo>
                <a:lnTo>
                  <a:pt x="240" y="0"/>
                </a:lnTo>
                <a:lnTo>
                  <a:pt x="250" y="0"/>
                </a:lnTo>
                <a:lnTo>
                  <a:pt x="262" y="0"/>
                </a:lnTo>
                <a:lnTo>
                  <a:pt x="272" y="0"/>
                </a:lnTo>
                <a:lnTo>
                  <a:pt x="285" y="0"/>
                </a:lnTo>
                <a:lnTo>
                  <a:pt x="295" y="0"/>
                </a:lnTo>
                <a:lnTo>
                  <a:pt x="307" y="0"/>
                </a:lnTo>
                <a:lnTo>
                  <a:pt x="320" y="0"/>
                </a:lnTo>
                <a:lnTo>
                  <a:pt x="330" y="0"/>
                </a:lnTo>
                <a:lnTo>
                  <a:pt x="342" y="0"/>
                </a:lnTo>
                <a:lnTo>
                  <a:pt x="352" y="0"/>
                </a:lnTo>
                <a:lnTo>
                  <a:pt x="365" y="0"/>
                </a:lnTo>
                <a:lnTo>
                  <a:pt x="375" y="0"/>
                </a:lnTo>
                <a:lnTo>
                  <a:pt x="387" y="0"/>
                </a:lnTo>
                <a:lnTo>
                  <a:pt x="397" y="0"/>
                </a:lnTo>
                <a:lnTo>
                  <a:pt x="410" y="0"/>
                </a:lnTo>
                <a:lnTo>
                  <a:pt x="422" y="0"/>
                </a:lnTo>
                <a:lnTo>
                  <a:pt x="432" y="0"/>
                </a:lnTo>
                <a:lnTo>
                  <a:pt x="445" y="0"/>
                </a:lnTo>
                <a:lnTo>
                  <a:pt x="455" y="0"/>
                </a:lnTo>
                <a:lnTo>
                  <a:pt x="467" y="0"/>
                </a:lnTo>
                <a:lnTo>
                  <a:pt x="477" y="0"/>
                </a:lnTo>
                <a:lnTo>
                  <a:pt x="490" y="0"/>
                </a:lnTo>
                <a:lnTo>
                  <a:pt x="502" y="0"/>
                </a:lnTo>
                <a:lnTo>
                  <a:pt x="512" y="0"/>
                </a:lnTo>
                <a:lnTo>
                  <a:pt x="524" y="0"/>
                </a:lnTo>
                <a:lnTo>
                  <a:pt x="534" y="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90" name="Rectangle 1970"/>
          <p:cNvSpPr>
            <a:spLocks noChangeArrowheads="1"/>
          </p:cNvSpPr>
          <p:nvPr/>
        </p:nvSpPr>
        <p:spPr bwMode="auto">
          <a:xfrm>
            <a:off x="819690" y="1253686"/>
            <a:ext cx="1506349" cy="991382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91" name="Line 1971"/>
          <p:cNvSpPr>
            <a:spLocks noChangeShapeType="1"/>
          </p:cNvSpPr>
          <p:nvPr/>
        </p:nvSpPr>
        <p:spPr bwMode="auto">
          <a:xfrm>
            <a:off x="819690" y="2245068"/>
            <a:ext cx="1506349" cy="275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92" name="Line 1972"/>
          <p:cNvSpPr>
            <a:spLocks noChangeShapeType="1"/>
          </p:cNvSpPr>
          <p:nvPr/>
        </p:nvSpPr>
        <p:spPr bwMode="auto">
          <a:xfrm flipV="1">
            <a:off x="819690" y="1253686"/>
            <a:ext cx="2753" cy="99138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93" name="Freeform 1973"/>
          <p:cNvSpPr>
            <a:spLocks/>
          </p:cNvSpPr>
          <p:nvPr/>
        </p:nvSpPr>
        <p:spPr bwMode="auto">
          <a:xfrm>
            <a:off x="833458" y="2154192"/>
            <a:ext cx="1473303" cy="8261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0" y="30"/>
              </a:cxn>
              <a:cxn ang="0">
                <a:pos x="23" y="30"/>
              </a:cxn>
              <a:cxn ang="0">
                <a:pos x="33" y="30"/>
              </a:cxn>
              <a:cxn ang="0">
                <a:pos x="45" y="30"/>
              </a:cxn>
              <a:cxn ang="0">
                <a:pos x="58" y="30"/>
              </a:cxn>
              <a:cxn ang="0">
                <a:pos x="68" y="30"/>
              </a:cxn>
              <a:cxn ang="0">
                <a:pos x="80" y="30"/>
              </a:cxn>
              <a:cxn ang="0">
                <a:pos x="90" y="30"/>
              </a:cxn>
              <a:cxn ang="0">
                <a:pos x="103" y="30"/>
              </a:cxn>
              <a:cxn ang="0">
                <a:pos x="113" y="30"/>
              </a:cxn>
              <a:cxn ang="0">
                <a:pos x="125" y="30"/>
              </a:cxn>
              <a:cxn ang="0">
                <a:pos x="138" y="30"/>
              </a:cxn>
              <a:cxn ang="0">
                <a:pos x="148" y="30"/>
              </a:cxn>
              <a:cxn ang="0">
                <a:pos x="160" y="28"/>
              </a:cxn>
              <a:cxn ang="0">
                <a:pos x="170" y="23"/>
              </a:cxn>
              <a:cxn ang="0">
                <a:pos x="183" y="18"/>
              </a:cxn>
              <a:cxn ang="0">
                <a:pos x="193" y="15"/>
              </a:cxn>
              <a:cxn ang="0">
                <a:pos x="205" y="15"/>
              </a:cxn>
              <a:cxn ang="0">
                <a:pos x="215" y="8"/>
              </a:cxn>
              <a:cxn ang="0">
                <a:pos x="228" y="3"/>
              </a:cxn>
              <a:cxn ang="0">
                <a:pos x="240" y="0"/>
              </a:cxn>
              <a:cxn ang="0">
                <a:pos x="250" y="5"/>
              </a:cxn>
              <a:cxn ang="0">
                <a:pos x="262" y="8"/>
              </a:cxn>
              <a:cxn ang="0">
                <a:pos x="272" y="13"/>
              </a:cxn>
              <a:cxn ang="0">
                <a:pos x="285" y="13"/>
              </a:cxn>
              <a:cxn ang="0">
                <a:pos x="295" y="13"/>
              </a:cxn>
              <a:cxn ang="0">
                <a:pos x="307" y="10"/>
              </a:cxn>
              <a:cxn ang="0">
                <a:pos x="320" y="8"/>
              </a:cxn>
              <a:cxn ang="0">
                <a:pos x="330" y="8"/>
              </a:cxn>
              <a:cxn ang="0">
                <a:pos x="342" y="5"/>
              </a:cxn>
              <a:cxn ang="0">
                <a:pos x="352" y="3"/>
              </a:cxn>
              <a:cxn ang="0">
                <a:pos x="365" y="5"/>
              </a:cxn>
              <a:cxn ang="0">
                <a:pos x="375" y="10"/>
              </a:cxn>
              <a:cxn ang="0">
                <a:pos x="387" y="13"/>
              </a:cxn>
              <a:cxn ang="0">
                <a:pos x="397" y="20"/>
              </a:cxn>
              <a:cxn ang="0">
                <a:pos x="410" y="23"/>
              </a:cxn>
              <a:cxn ang="0">
                <a:pos x="422" y="25"/>
              </a:cxn>
              <a:cxn ang="0">
                <a:pos x="432" y="28"/>
              </a:cxn>
              <a:cxn ang="0">
                <a:pos x="445" y="30"/>
              </a:cxn>
              <a:cxn ang="0">
                <a:pos x="455" y="30"/>
              </a:cxn>
              <a:cxn ang="0">
                <a:pos x="467" y="30"/>
              </a:cxn>
              <a:cxn ang="0">
                <a:pos x="477" y="30"/>
              </a:cxn>
              <a:cxn ang="0">
                <a:pos x="490" y="30"/>
              </a:cxn>
              <a:cxn ang="0">
                <a:pos x="502" y="30"/>
              </a:cxn>
              <a:cxn ang="0">
                <a:pos x="512" y="30"/>
              </a:cxn>
              <a:cxn ang="0">
                <a:pos x="525" y="30"/>
              </a:cxn>
              <a:cxn ang="0">
                <a:pos x="535" y="30"/>
              </a:cxn>
            </a:cxnLst>
            <a:rect l="0" t="0" r="r" b="b"/>
            <a:pathLst>
              <a:path w="535" h="30">
                <a:moveTo>
                  <a:pt x="0" y="30"/>
                </a:moveTo>
                <a:lnTo>
                  <a:pt x="10" y="30"/>
                </a:lnTo>
                <a:lnTo>
                  <a:pt x="23" y="30"/>
                </a:lnTo>
                <a:lnTo>
                  <a:pt x="33" y="30"/>
                </a:lnTo>
                <a:lnTo>
                  <a:pt x="45" y="30"/>
                </a:lnTo>
                <a:lnTo>
                  <a:pt x="58" y="30"/>
                </a:lnTo>
                <a:lnTo>
                  <a:pt x="68" y="30"/>
                </a:lnTo>
                <a:lnTo>
                  <a:pt x="80" y="30"/>
                </a:lnTo>
                <a:lnTo>
                  <a:pt x="90" y="30"/>
                </a:lnTo>
                <a:lnTo>
                  <a:pt x="103" y="30"/>
                </a:lnTo>
                <a:lnTo>
                  <a:pt x="113" y="30"/>
                </a:lnTo>
                <a:lnTo>
                  <a:pt x="125" y="30"/>
                </a:lnTo>
                <a:lnTo>
                  <a:pt x="138" y="30"/>
                </a:lnTo>
                <a:lnTo>
                  <a:pt x="148" y="30"/>
                </a:lnTo>
                <a:lnTo>
                  <a:pt x="160" y="28"/>
                </a:lnTo>
                <a:lnTo>
                  <a:pt x="170" y="23"/>
                </a:lnTo>
                <a:lnTo>
                  <a:pt x="183" y="18"/>
                </a:lnTo>
                <a:lnTo>
                  <a:pt x="193" y="15"/>
                </a:lnTo>
                <a:lnTo>
                  <a:pt x="205" y="15"/>
                </a:lnTo>
                <a:lnTo>
                  <a:pt x="215" y="8"/>
                </a:lnTo>
                <a:lnTo>
                  <a:pt x="228" y="3"/>
                </a:lnTo>
                <a:lnTo>
                  <a:pt x="240" y="0"/>
                </a:lnTo>
                <a:lnTo>
                  <a:pt x="250" y="5"/>
                </a:lnTo>
                <a:lnTo>
                  <a:pt x="262" y="8"/>
                </a:lnTo>
                <a:lnTo>
                  <a:pt x="272" y="13"/>
                </a:lnTo>
                <a:lnTo>
                  <a:pt x="285" y="13"/>
                </a:lnTo>
                <a:lnTo>
                  <a:pt x="295" y="13"/>
                </a:lnTo>
                <a:lnTo>
                  <a:pt x="307" y="10"/>
                </a:lnTo>
                <a:lnTo>
                  <a:pt x="320" y="8"/>
                </a:lnTo>
                <a:lnTo>
                  <a:pt x="330" y="8"/>
                </a:lnTo>
                <a:lnTo>
                  <a:pt x="342" y="5"/>
                </a:lnTo>
                <a:lnTo>
                  <a:pt x="352" y="3"/>
                </a:lnTo>
                <a:lnTo>
                  <a:pt x="365" y="5"/>
                </a:lnTo>
                <a:lnTo>
                  <a:pt x="375" y="10"/>
                </a:lnTo>
                <a:lnTo>
                  <a:pt x="387" y="13"/>
                </a:lnTo>
                <a:lnTo>
                  <a:pt x="397" y="20"/>
                </a:lnTo>
                <a:lnTo>
                  <a:pt x="410" y="23"/>
                </a:lnTo>
                <a:lnTo>
                  <a:pt x="422" y="25"/>
                </a:lnTo>
                <a:lnTo>
                  <a:pt x="432" y="28"/>
                </a:lnTo>
                <a:lnTo>
                  <a:pt x="445" y="30"/>
                </a:lnTo>
                <a:lnTo>
                  <a:pt x="455" y="30"/>
                </a:lnTo>
                <a:lnTo>
                  <a:pt x="467" y="30"/>
                </a:lnTo>
                <a:lnTo>
                  <a:pt x="477" y="30"/>
                </a:lnTo>
                <a:lnTo>
                  <a:pt x="490" y="30"/>
                </a:lnTo>
                <a:lnTo>
                  <a:pt x="502" y="30"/>
                </a:lnTo>
                <a:lnTo>
                  <a:pt x="512" y="30"/>
                </a:lnTo>
                <a:lnTo>
                  <a:pt x="525" y="30"/>
                </a:lnTo>
                <a:lnTo>
                  <a:pt x="535" y="3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usepackage{color}&#10;\usepackage{amsmath}&#10;\definecolor{MyWhite}{rgb}{0.9,0.9,0.9}&#10;\begin{document}&#10;&#10;\end{document}&#10;"/>
  <p:tag name="EMBEDFONTS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$\lambda_j=\text{exp}(G_j)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4000"/>
  <p:tag name="ORIGWIDTH" val="60"/>
  <p:tag name="PICTUREFILESIZE" val="366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$G\sim\text{Normal}(\mu,\Sigma)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4000"/>
  <p:tag name="ORIGWIDTH" val="80"/>
  <p:tag name="PICTUREFILESIZE" val="35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$\lambda_t=\text{exp}(\lambda_0+\theta^{\top} u(H_t))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3659"/>
  <p:tag name="ORIGWIDTH" val="106"/>
  <p:tag name="PICTUREFILESIZE" val="725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$\lambda_t=\text{exp}(\lambda_0+\theta^\top u(H_t) + \theta'^\top \phi(t))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3669"/>
  <p:tag name="ORIGWIDTH" val="150"/>
  <p:tag name="PICTUREFILESIZE" val="1044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$H_t$: history up to time $t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4000"/>
  <p:tag name="ORIGWIDTH" val="107"/>
  <p:tag name="PICTUREFILESIZE" val="37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$\lambda_t$: Poisson rate of a given action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4000"/>
  <p:tag name="ORIGWIDTH" val="147"/>
  <p:tag name="PICTUREFILESIZE" val="417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with covariates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4000"/>
  <p:tag name="ORIGWIDTH" val="68"/>
  <p:tag name="PICTUREFILESIZE" val="202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$\lambda_j$: rate in bin $j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4000"/>
  <p:tag name="ORIGWIDTH" val="73"/>
  <p:tag name="PICTUREFILESIZE" val="314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usepackage{amsmath}&#10;\definecolor{MyWhite}{rgb}{0.9,0.9,0.9}&#10;\begin{document}&#10;$N_j\sim\text{Poisson}(\lambda_j)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MAGNIFICATION" val="2535"/>
  <p:tag name="ORIGWIDTH" val="77"/>
  <p:tag name="PICTUREFILESIZE" val="444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90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cmmi10</vt:lpstr>
      <vt:lpstr>cmmi7</vt:lpstr>
      <vt:lpstr>cmr10</vt:lpstr>
      <vt:lpstr>cmr7</vt:lpstr>
      <vt:lpstr>cmex10</vt:lpstr>
      <vt:lpstr>cmsy7</vt:lpstr>
      <vt:lpstr>cmsy10</vt:lpstr>
      <vt:lpstr>Helvetica</vt:lpstr>
      <vt:lpstr>Office Theme</vt:lpstr>
      <vt:lpstr>Time dependent email profiles</vt:lpstr>
      <vt:lpstr>Enron email dataset</vt:lpstr>
      <vt:lpstr>Daily and weekly variation</vt:lpstr>
      <vt:lpstr>Carter’s Poisson model</vt:lpstr>
      <vt:lpstr>A simple histogram model</vt:lpstr>
      <vt:lpstr>Multiple histograms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dependent email profiles</dc:title>
  <dc:creator/>
  <cp:lastModifiedBy>Romain Thibaux</cp:lastModifiedBy>
  <cp:revision>16</cp:revision>
  <dcterms:created xsi:type="dcterms:W3CDTF">2006-08-16T00:00:00Z</dcterms:created>
  <dcterms:modified xsi:type="dcterms:W3CDTF">2009-04-24T10:19:20Z</dcterms:modified>
</cp:coreProperties>
</file>